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Lst>
  <p:notesMasterIdLst>
    <p:notesMasterId r:id="rId44"/>
  </p:notesMasterIdLst>
  <p:sldIdLst>
    <p:sldId id="352" r:id="rId5"/>
    <p:sldId id="310" r:id="rId6"/>
    <p:sldId id="1678" r:id="rId7"/>
    <p:sldId id="428" r:id="rId8"/>
    <p:sldId id="436" r:id="rId9"/>
    <p:sldId id="364" r:id="rId10"/>
    <p:sldId id="3476" r:id="rId11"/>
    <p:sldId id="3496" r:id="rId12"/>
    <p:sldId id="3478" r:id="rId13"/>
    <p:sldId id="3480" r:id="rId14"/>
    <p:sldId id="3479" r:id="rId15"/>
    <p:sldId id="3489" r:id="rId16"/>
    <p:sldId id="3481" r:id="rId17"/>
    <p:sldId id="3485" r:id="rId18"/>
    <p:sldId id="3495" r:id="rId19"/>
    <p:sldId id="3486" r:id="rId20"/>
    <p:sldId id="3487" r:id="rId21"/>
    <p:sldId id="3488" r:id="rId22"/>
    <p:sldId id="3497" r:id="rId23"/>
    <p:sldId id="3493" r:id="rId24"/>
    <p:sldId id="3498" r:id="rId25"/>
    <p:sldId id="3499" r:id="rId26"/>
    <p:sldId id="3500" r:id="rId27"/>
    <p:sldId id="3501" r:id="rId28"/>
    <p:sldId id="3502" r:id="rId29"/>
    <p:sldId id="3503" r:id="rId30"/>
    <p:sldId id="3504" r:id="rId31"/>
    <p:sldId id="3505" r:id="rId32"/>
    <p:sldId id="3506" r:id="rId33"/>
    <p:sldId id="3507" r:id="rId34"/>
    <p:sldId id="3508" r:id="rId35"/>
    <p:sldId id="3509" r:id="rId36"/>
    <p:sldId id="3510" r:id="rId37"/>
    <p:sldId id="3511" r:id="rId38"/>
    <p:sldId id="3513" r:id="rId39"/>
    <p:sldId id="3512" r:id="rId40"/>
    <p:sldId id="3490" r:id="rId41"/>
    <p:sldId id="3492" r:id="rId42"/>
    <p:sldId id="3514"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sser, David" initials="MD" lastIdx="1" clrIdx="0">
    <p:extLst>
      <p:ext uri="{19B8F6BF-5375-455C-9EA6-DF929625EA0E}">
        <p15:presenceInfo xmlns:p15="http://schemas.microsoft.com/office/powerpoint/2012/main" userId="S::david.musser@ed.gov::71552eaf-9846-4fc7-a39f-f59f11bac0e9" providerId="AD"/>
      </p:ext>
    </p:extLst>
  </p:cmAuthor>
  <p:cmAuthor id="2" name="Smith, Butch" initials="SB" lastIdx="7" clrIdx="1">
    <p:extLst>
      <p:ext uri="{19B8F6BF-5375-455C-9EA6-DF929625EA0E}">
        <p15:presenceInfo xmlns:p15="http://schemas.microsoft.com/office/powerpoint/2012/main" userId="S::Charles.W.Smith@ed.gov::87397b5b-82bc-44a0-99af-3cc1e1c90275" providerId="AD"/>
      </p:ext>
    </p:extLst>
  </p:cmAuthor>
  <p:cmAuthor id="3" name="Shuler, Ashley" initials="SA" lastIdx="12" clrIdx="2">
    <p:extLst>
      <p:ext uri="{19B8F6BF-5375-455C-9EA6-DF929625EA0E}">
        <p15:presenceInfo xmlns:p15="http://schemas.microsoft.com/office/powerpoint/2012/main" userId="S::Ashley.Shuler@ed.gov::eded4784-ad06-403f-908c-a6c9fd3e9c2a" providerId="AD"/>
      </p:ext>
    </p:extLst>
  </p:cmAuthor>
  <p:cmAuthor id="4" name="Bartnicki, David" initials="BD" lastIdx="19" clrIdx="3">
    <p:extLst>
      <p:ext uri="{19B8F6BF-5375-455C-9EA6-DF929625EA0E}">
        <p15:presenceInfo xmlns:p15="http://schemas.microsoft.com/office/powerpoint/2012/main" userId="S::David.Bartnicki@ed.gov::a7b57be7-befe-4d02-a764-40de3babbf32" providerId="AD"/>
      </p:ext>
    </p:extLst>
  </p:cmAuthor>
  <p:cmAuthor id="5" name="Hammond, Cynthia" initials="HC" lastIdx="2" clrIdx="4">
    <p:extLst>
      <p:ext uri="{19B8F6BF-5375-455C-9EA6-DF929625EA0E}">
        <p15:presenceInfo xmlns:p15="http://schemas.microsoft.com/office/powerpoint/2012/main" userId="S::cynthia.hammond@ed.gov::c268f0d9-de2b-4a1e-8590-a37c93dd8d45" providerId="AD"/>
      </p:ext>
    </p:extLst>
  </p:cmAuthor>
  <p:cmAuthor id="6" name="Massman, Joe" initials="MJ" lastIdx="2" clrIdx="5">
    <p:extLst>
      <p:ext uri="{19B8F6BF-5375-455C-9EA6-DF929625EA0E}">
        <p15:presenceInfo xmlns:p15="http://schemas.microsoft.com/office/powerpoint/2012/main" userId="S::Joe.Massman@ed.gov::1efa25a7-4f91-4a02-b279-6c03c1f347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A11B"/>
    <a:srgbClr val="FF0000"/>
    <a:srgbClr val="113C52"/>
    <a:srgbClr val="E7EFF5"/>
    <a:srgbClr val="DDDEDF"/>
    <a:srgbClr val="113C53"/>
    <a:srgbClr val="0E2C3B"/>
    <a:srgbClr val="38546D"/>
    <a:srgbClr val="344F67"/>
    <a:srgbClr val="3857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75A278-6768-4219-8018-C8A4D951CF3E}" v="1" dt="2022-03-28T15:19:42.612"/>
  </p1510:revLst>
</p1510:revInfo>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3FDA72-2393-4B3F-8F8F-547617C5EA69}" type="datetimeFigureOut">
              <a:rPr lang="en-US" smtClean="0"/>
              <a:t>4/5/2022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9312DC-84F5-408B-947F-EAE8AD61D853}" type="slidenum">
              <a:rPr lang="en-US" smtClean="0"/>
              <a:t>‹#›</a:t>
            </a:fld>
            <a:endParaRPr lang="en-US"/>
          </a:p>
        </p:txBody>
      </p:sp>
    </p:spTree>
    <p:extLst>
      <p:ext uri="{BB962C8B-B14F-4D97-AF65-F5344CB8AC3E}">
        <p14:creationId xmlns:p14="http://schemas.microsoft.com/office/powerpoint/2010/main" val="339193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312DC-84F5-408B-947F-EAE8AD61D853}" type="slidenum">
              <a:rPr lang="en-US" smtClean="0"/>
              <a:t>5</a:t>
            </a:fld>
            <a:endParaRPr lang="en-US"/>
          </a:p>
        </p:txBody>
      </p:sp>
    </p:spTree>
    <p:extLst>
      <p:ext uri="{BB962C8B-B14F-4D97-AF65-F5344CB8AC3E}">
        <p14:creationId xmlns:p14="http://schemas.microsoft.com/office/powerpoint/2010/main" val="947097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312DC-84F5-408B-947F-EAE8AD61D853}" type="slidenum">
              <a:rPr lang="en-US" smtClean="0"/>
              <a:t>11</a:t>
            </a:fld>
            <a:endParaRPr lang="en-US"/>
          </a:p>
        </p:txBody>
      </p:sp>
    </p:spTree>
    <p:extLst>
      <p:ext uri="{BB962C8B-B14F-4D97-AF65-F5344CB8AC3E}">
        <p14:creationId xmlns:p14="http://schemas.microsoft.com/office/powerpoint/2010/main" val="997953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312DC-84F5-408B-947F-EAE8AD61D853}" type="slidenum">
              <a:rPr lang="en-US" smtClean="0"/>
              <a:t>22</a:t>
            </a:fld>
            <a:endParaRPr lang="en-US"/>
          </a:p>
        </p:txBody>
      </p:sp>
    </p:spTree>
    <p:extLst>
      <p:ext uri="{BB962C8B-B14F-4D97-AF65-F5344CB8AC3E}">
        <p14:creationId xmlns:p14="http://schemas.microsoft.com/office/powerpoint/2010/main" val="39722936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age - Gradi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EC7C30E-D304-7742-A362-367DDA60EADE}"/>
              </a:ext>
            </a:extLst>
          </p:cNvPr>
          <p:cNvSpPr/>
          <p:nvPr userDrawn="1"/>
        </p:nvSpPr>
        <p:spPr>
          <a:xfrm>
            <a:off x="0" y="5500688"/>
            <a:ext cx="12242987" cy="13573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noFill/>
            </a:endParaRPr>
          </a:p>
        </p:txBody>
      </p:sp>
      <p:sp>
        <p:nvSpPr>
          <p:cNvPr id="7" name="Subtitle 2"/>
          <p:cNvSpPr>
            <a:spLocks noGrp="1"/>
          </p:cNvSpPr>
          <p:nvPr>
            <p:ph type="subTitle" idx="1"/>
          </p:nvPr>
        </p:nvSpPr>
        <p:spPr>
          <a:xfrm>
            <a:off x="641779" y="2667004"/>
            <a:ext cx="10972800" cy="704851"/>
          </a:xfrm>
          <a:prstGeom prst="rect">
            <a:avLst/>
          </a:prstGeom>
        </p:spPr>
        <p:txBody>
          <a:bodyPr vert="horz"/>
          <a:lstStyle>
            <a:lvl1pPr marL="0" indent="0" algn="l">
              <a:buNone/>
              <a:defRPr sz="2800" b="0" i="0">
                <a:solidFill>
                  <a:schemeClr val="tx1"/>
                </a:solidFill>
                <a:latin typeface="Cambria" panose="02040503050406030204" pitchFamily="18" charset="0"/>
                <a:cs typeface="Arial"/>
              </a:defRPr>
            </a:lvl1pPr>
            <a:lvl2pPr marL="609495" indent="0" algn="ctr">
              <a:buNone/>
              <a:defRPr/>
            </a:lvl2pPr>
            <a:lvl3pPr marL="1218992" indent="0" algn="ctr">
              <a:buNone/>
              <a:defRPr/>
            </a:lvl3pPr>
            <a:lvl4pPr marL="1828488" indent="0" algn="ctr">
              <a:buNone/>
              <a:defRPr/>
            </a:lvl4pPr>
            <a:lvl5pPr marL="2437986" indent="0" algn="ctr">
              <a:buNone/>
              <a:defRPr/>
            </a:lvl5pPr>
            <a:lvl6pPr marL="3047480" indent="0" algn="ctr">
              <a:buNone/>
              <a:defRPr/>
            </a:lvl6pPr>
            <a:lvl7pPr marL="3656975" indent="0" algn="ctr">
              <a:buNone/>
              <a:defRPr/>
            </a:lvl7pPr>
            <a:lvl8pPr marL="4266471" indent="0" algn="ctr">
              <a:buNone/>
              <a:defRPr/>
            </a:lvl8pPr>
            <a:lvl9pPr marL="4875967" indent="0" algn="ctr">
              <a:buNone/>
              <a:defRPr/>
            </a:lvl9pPr>
          </a:lstStyle>
          <a:p>
            <a:r>
              <a:rPr lang="en-US"/>
              <a:t>Click to edit Master subtitle style</a:t>
            </a:r>
          </a:p>
        </p:txBody>
      </p:sp>
      <p:sp>
        <p:nvSpPr>
          <p:cNvPr id="8" name="Content Placeholder 10"/>
          <p:cNvSpPr>
            <a:spLocks noGrp="1"/>
          </p:cNvSpPr>
          <p:nvPr>
            <p:ph sz="quarter" idx="10" hasCustomPrompt="1"/>
          </p:nvPr>
        </p:nvSpPr>
        <p:spPr>
          <a:xfrm>
            <a:off x="2252865" y="4790092"/>
            <a:ext cx="9361715" cy="596678"/>
          </a:xfrm>
          <a:prstGeom prst="rect">
            <a:avLst/>
          </a:prstGeom>
        </p:spPr>
        <p:txBody>
          <a:bodyPr vert="horz"/>
          <a:lstStyle>
            <a:lvl1pPr marL="0" indent="0" algn="r">
              <a:buNone/>
              <a:defRPr sz="2400" i="1">
                <a:solidFill>
                  <a:schemeClr val="tx1"/>
                </a:solidFill>
                <a:latin typeface="Cambria" panose="02040503050406030204" pitchFamily="18" charset="0"/>
                <a:cs typeface="Arial"/>
              </a:defRPr>
            </a:lvl1pPr>
            <a:lvl2pPr algn="r">
              <a:defRPr sz="4799">
                <a:latin typeface="Arial"/>
                <a:cs typeface="Arial"/>
              </a:defRPr>
            </a:lvl2pPr>
            <a:lvl3pPr algn="r">
              <a:defRPr sz="4799">
                <a:latin typeface="Arial"/>
                <a:cs typeface="Arial"/>
              </a:defRPr>
            </a:lvl3pPr>
            <a:lvl4pPr algn="r">
              <a:defRPr sz="4799">
                <a:latin typeface="Arial"/>
                <a:cs typeface="Arial"/>
              </a:defRPr>
            </a:lvl4pPr>
            <a:lvl5pPr algn="r">
              <a:defRPr sz="4799">
                <a:latin typeface="Arial"/>
                <a:cs typeface="Arial"/>
              </a:defRPr>
            </a:lvl5pPr>
          </a:lstStyle>
          <a:p>
            <a:pPr lvl="0"/>
            <a:r>
              <a:rPr lang="en-US"/>
              <a:t>MM/DD/YYYY</a:t>
            </a:r>
          </a:p>
        </p:txBody>
      </p:sp>
      <p:sp>
        <p:nvSpPr>
          <p:cNvPr id="13" name="Title 12"/>
          <p:cNvSpPr>
            <a:spLocks noGrp="1"/>
          </p:cNvSpPr>
          <p:nvPr>
            <p:ph type="title"/>
          </p:nvPr>
        </p:nvSpPr>
        <p:spPr>
          <a:xfrm>
            <a:off x="641779" y="457202"/>
            <a:ext cx="10972800" cy="1881597"/>
          </a:xfrm>
          <a:prstGeom prst="rect">
            <a:avLst/>
          </a:prstGeom>
        </p:spPr>
        <p:txBody>
          <a:bodyPr vert="horz"/>
          <a:lstStyle>
            <a:lvl1pPr algn="l">
              <a:defRPr sz="6000" b="1" i="0">
                <a:solidFill>
                  <a:schemeClr val="tx1"/>
                </a:solidFill>
                <a:latin typeface="Arial Narrow" panose="020B0604020202020204" pitchFamily="34" charset="0"/>
                <a:cs typeface="Arial Narrow" panose="020B0604020202020204" pitchFamily="34" charset="0"/>
              </a:defRPr>
            </a:lvl1pPr>
          </a:lstStyle>
          <a:p>
            <a:r>
              <a:rPr lang="en-US"/>
              <a:t>Click to edit Master title style</a:t>
            </a:r>
          </a:p>
        </p:txBody>
      </p:sp>
      <p:pic>
        <p:nvPicPr>
          <p:cNvPr id="9" name="Picture 8" descr="Logo&#10;&#10;Description automatically generated">
            <a:extLst>
              <a:ext uri="{FF2B5EF4-FFF2-40B4-BE49-F238E27FC236}">
                <a16:creationId xmlns:a16="http://schemas.microsoft.com/office/drawing/2014/main" id="{A74DB9CF-224D-4318-8FE8-C75CF089B46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4877" y="5644474"/>
            <a:ext cx="1160533" cy="1160533"/>
          </a:xfrm>
          <a:prstGeom prst="rect">
            <a:avLst/>
          </a:prstGeom>
        </p:spPr>
      </p:pic>
    </p:spTree>
    <p:extLst>
      <p:ext uri="{BB962C8B-B14F-4D97-AF65-F5344CB8AC3E}">
        <p14:creationId xmlns:p14="http://schemas.microsoft.com/office/powerpoint/2010/main" val="2681150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lumns - Whit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7FAE0BB-31CD-FF42-B449-3B90615C0901}"/>
              </a:ext>
            </a:extLst>
          </p:cNvPr>
          <p:cNvSpPr>
            <a:spLocks noGrp="1"/>
          </p:cNvSpPr>
          <p:nvPr>
            <p:ph type="sldNum" sz="quarter" idx="32"/>
          </p:nvPr>
        </p:nvSpPr>
        <p:spPr/>
        <p:txBody>
          <a:bodyPr/>
          <a:lstStyle/>
          <a:p>
            <a:fld id="{234755BD-B4AC-9044-BCE4-27904766F8BB}" type="slidenum">
              <a:rPr lang="en-US" smtClean="0"/>
              <a:pPr/>
              <a:t>‹#›</a:t>
            </a:fld>
            <a:endParaRPr lang="en-US"/>
          </a:p>
        </p:txBody>
      </p:sp>
      <p:cxnSp>
        <p:nvCxnSpPr>
          <p:cNvPr id="38" name="Straight Connector 37">
            <a:extLst>
              <a:ext uri="{FF2B5EF4-FFF2-40B4-BE49-F238E27FC236}">
                <a16:creationId xmlns:a16="http://schemas.microsoft.com/office/drawing/2014/main" id="{EA3C4354-DC86-134A-A92D-97EDBD2B6C8E}"/>
              </a:ext>
            </a:extLst>
          </p:cNvPr>
          <p:cNvCxnSpPr>
            <a:cxnSpLocks/>
          </p:cNvCxnSpPr>
          <p:nvPr userDrawn="1"/>
        </p:nvCxnSpPr>
        <p:spPr>
          <a:xfrm>
            <a:off x="897120" y="1259538"/>
            <a:ext cx="1172308"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39" name="Title Placeholder 17">
            <a:extLst>
              <a:ext uri="{FF2B5EF4-FFF2-40B4-BE49-F238E27FC236}">
                <a16:creationId xmlns:a16="http://schemas.microsoft.com/office/drawing/2014/main" id="{075E4044-40AF-3845-A0FF-CACFEAC608FF}"/>
              </a:ext>
            </a:extLst>
          </p:cNvPr>
          <p:cNvSpPr>
            <a:spLocks noGrp="1"/>
          </p:cNvSpPr>
          <p:nvPr>
            <p:ph type="title"/>
          </p:nvPr>
        </p:nvSpPr>
        <p:spPr>
          <a:xfrm>
            <a:off x="912569" y="349504"/>
            <a:ext cx="8991511" cy="798177"/>
          </a:xfrm>
          <a:prstGeom prst="rect">
            <a:avLst/>
          </a:prstGeom>
        </p:spPr>
        <p:txBody>
          <a:bodyPr vert="horz" lIns="0" tIns="45720" rIns="91440" bIns="45720" rtlCol="0" anchor="b" anchorCtr="0">
            <a:noAutofit/>
          </a:bodyPr>
          <a:lstStyle/>
          <a:p>
            <a:r>
              <a:rPr lang="en-US"/>
              <a:t>Click to edit Master title style</a:t>
            </a:r>
          </a:p>
        </p:txBody>
      </p:sp>
      <p:sp>
        <p:nvSpPr>
          <p:cNvPr id="24" name="Picture Placeholder 31">
            <a:extLst>
              <a:ext uri="{FF2B5EF4-FFF2-40B4-BE49-F238E27FC236}">
                <a16:creationId xmlns:a16="http://schemas.microsoft.com/office/drawing/2014/main" id="{96E70AE9-FB76-604B-A65C-598FA706A7D7}"/>
              </a:ext>
            </a:extLst>
          </p:cNvPr>
          <p:cNvSpPr>
            <a:spLocks noGrp="1"/>
          </p:cNvSpPr>
          <p:nvPr>
            <p:ph type="pic" sz="quarter" idx="28" hasCustomPrompt="1"/>
          </p:nvPr>
        </p:nvSpPr>
        <p:spPr>
          <a:xfrm>
            <a:off x="910089" y="2369223"/>
            <a:ext cx="546443" cy="546497"/>
          </a:xfrm>
        </p:spPr>
        <p:txBody>
          <a:bodyPr>
            <a:normAutofit/>
          </a:bodyPr>
          <a:lstStyle>
            <a:lvl1pPr marL="0" indent="0" algn="ctr">
              <a:buNone/>
              <a:defRPr sz="1200">
                <a:solidFill>
                  <a:schemeClr val="accent3"/>
                </a:solidFill>
              </a:defRPr>
            </a:lvl1pPr>
          </a:lstStyle>
          <a:p>
            <a:r>
              <a:rPr lang="en-US"/>
              <a:t>icon</a:t>
            </a:r>
          </a:p>
        </p:txBody>
      </p:sp>
      <p:sp>
        <p:nvSpPr>
          <p:cNvPr id="25" name="Text Placeholder 2">
            <a:extLst>
              <a:ext uri="{FF2B5EF4-FFF2-40B4-BE49-F238E27FC236}">
                <a16:creationId xmlns:a16="http://schemas.microsoft.com/office/drawing/2014/main" id="{BF8C0C59-6ED8-2D48-AC15-EDF74BEAB43A}"/>
              </a:ext>
            </a:extLst>
          </p:cNvPr>
          <p:cNvSpPr>
            <a:spLocks noGrp="1"/>
          </p:cNvSpPr>
          <p:nvPr>
            <p:ph type="body" sz="quarter" idx="31" hasCustomPrompt="1"/>
          </p:nvPr>
        </p:nvSpPr>
        <p:spPr>
          <a:xfrm>
            <a:off x="910089" y="3778175"/>
            <a:ext cx="2145344" cy="2101926"/>
          </a:xfrm>
        </p:spPr>
        <p:txBody>
          <a:bodyPr lIns="0">
            <a:noAutofit/>
          </a:bodyPr>
          <a:lstStyle>
            <a:lvl1pPr marL="0" indent="0">
              <a:lnSpc>
                <a:spcPct val="110000"/>
              </a:lnSpc>
              <a:spcBef>
                <a:spcPts val="1000"/>
              </a:spcBef>
              <a:buFontTx/>
              <a:buNone/>
              <a:defRPr sz="1800" b="0" i="0" baseline="0">
                <a:solidFill>
                  <a:schemeClr val="tx1"/>
                </a:solidFill>
              </a:defRPr>
            </a:lvl1pPr>
            <a:lvl2pPr marL="457099" indent="0">
              <a:buFontTx/>
              <a:buNone/>
              <a:defRPr sz="1401" b="0" i="0"/>
            </a:lvl2pPr>
            <a:lvl3pPr marL="914196" indent="0">
              <a:buFontTx/>
              <a:buNone/>
              <a:defRPr sz="1401" b="0" i="0"/>
            </a:lvl3pPr>
            <a:lvl4pPr>
              <a:defRPr sz="1601"/>
            </a:lvl4pPr>
            <a:lvl5pPr>
              <a:defRPr sz="1601"/>
            </a:lvl5pPr>
          </a:lstStyle>
          <a:p>
            <a:pPr lvl="0"/>
            <a:r>
              <a:rPr lang="en-US"/>
              <a:t>Font size min 14pt recommended and line spacing of at least Multiple 1.1</a:t>
            </a:r>
            <a:endParaRPr lang="pt-BR"/>
          </a:p>
        </p:txBody>
      </p:sp>
      <p:sp>
        <p:nvSpPr>
          <p:cNvPr id="27" name="Text Placeholder 2">
            <a:extLst>
              <a:ext uri="{FF2B5EF4-FFF2-40B4-BE49-F238E27FC236}">
                <a16:creationId xmlns:a16="http://schemas.microsoft.com/office/drawing/2014/main" id="{3E6314B7-065C-834C-A970-18D9159E830F}"/>
              </a:ext>
            </a:extLst>
          </p:cNvPr>
          <p:cNvSpPr>
            <a:spLocks noGrp="1"/>
          </p:cNvSpPr>
          <p:nvPr>
            <p:ph type="body" sz="quarter" idx="33" hasCustomPrompt="1"/>
          </p:nvPr>
        </p:nvSpPr>
        <p:spPr>
          <a:xfrm>
            <a:off x="910088" y="3083738"/>
            <a:ext cx="2145345" cy="605466"/>
          </a:xfrm>
        </p:spPr>
        <p:txBody>
          <a:bodyPr vert="horz" lIns="0" tIns="0" rIns="0" bIns="0" rtlCol="0" anchor="t" anchorCtr="0">
            <a:noAutofit/>
          </a:bodyPr>
          <a:lstStyle>
            <a:lvl1pPr marL="0" indent="0">
              <a:buFontTx/>
              <a:buNone/>
              <a:defRPr lang="en-US" sz="2050" b="1" i="0" cap="all" baseline="0" dirty="0">
                <a:solidFill>
                  <a:schemeClr val="accent1"/>
                </a:solidFill>
                <a:latin typeface="Arial Narrow" panose="020B0604020202020204" pitchFamily="34" charset="0"/>
                <a:cs typeface="Arial Narrow" panose="020B0604020202020204" pitchFamily="34" charset="0"/>
              </a:defRPr>
            </a:lvl1pPr>
          </a:lstStyle>
          <a:p>
            <a:pPr lvl="0">
              <a:lnSpc>
                <a:spcPct val="80000"/>
              </a:lnSpc>
              <a:spcBef>
                <a:spcPts val="0"/>
              </a:spcBef>
            </a:pPr>
            <a:r>
              <a:rPr lang="en-US"/>
              <a:t>ONE OR TWO LINES for description</a:t>
            </a:r>
          </a:p>
        </p:txBody>
      </p:sp>
      <p:sp>
        <p:nvSpPr>
          <p:cNvPr id="28" name="Picture Placeholder 31">
            <a:extLst>
              <a:ext uri="{FF2B5EF4-FFF2-40B4-BE49-F238E27FC236}">
                <a16:creationId xmlns:a16="http://schemas.microsoft.com/office/drawing/2014/main" id="{96CC19F3-F173-CD42-86F2-D17DB0FED06F}"/>
              </a:ext>
            </a:extLst>
          </p:cNvPr>
          <p:cNvSpPr>
            <a:spLocks noGrp="1"/>
          </p:cNvSpPr>
          <p:nvPr>
            <p:ph type="pic" sz="quarter" idx="39" hasCustomPrompt="1"/>
          </p:nvPr>
        </p:nvSpPr>
        <p:spPr>
          <a:xfrm>
            <a:off x="9136570" y="2369223"/>
            <a:ext cx="546443" cy="546497"/>
          </a:xfrm>
        </p:spPr>
        <p:txBody>
          <a:bodyPr>
            <a:normAutofit/>
          </a:bodyPr>
          <a:lstStyle>
            <a:lvl1pPr marL="0" indent="0" algn="ctr">
              <a:buNone/>
              <a:defRPr sz="1200">
                <a:solidFill>
                  <a:schemeClr val="accent3"/>
                </a:solidFill>
              </a:defRPr>
            </a:lvl1pPr>
          </a:lstStyle>
          <a:p>
            <a:r>
              <a:rPr lang="en-US"/>
              <a:t>icon</a:t>
            </a:r>
          </a:p>
        </p:txBody>
      </p:sp>
      <p:sp>
        <p:nvSpPr>
          <p:cNvPr id="30" name="Text Placeholder 2">
            <a:extLst>
              <a:ext uri="{FF2B5EF4-FFF2-40B4-BE49-F238E27FC236}">
                <a16:creationId xmlns:a16="http://schemas.microsoft.com/office/drawing/2014/main" id="{B98CF99A-3EA3-EB40-BC93-51373A3B2F8B}"/>
              </a:ext>
            </a:extLst>
          </p:cNvPr>
          <p:cNvSpPr>
            <a:spLocks noGrp="1"/>
          </p:cNvSpPr>
          <p:nvPr>
            <p:ph type="body" sz="quarter" idx="40" hasCustomPrompt="1"/>
          </p:nvPr>
        </p:nvSpPr>
        <p:spPr>
          <a:xfrm>
            <a:off x="9136570" y="3778175"/>
            <a:ext cx="2145344" cy="2101926"/>
          </a:xfrm>
        </p:spPr>
        <p:txBody>
          <a:bodyPr lIns="0">
            <a:noAutofit/>
          </a:bodyPr>
          <a:lstStyle>
            <a:lvl1pPr marL="0" indent="0">
              <a:lnSpc>
                <a:spcPct val="110000"/>
              </a:lnSpc>
              <a:spcBef>
                <a:spcPts val="1000"/>
              </a:spcBef>
              <a:buFontTx/>
              <a:buNone/>
              <a:defRPr sz="1800" b="0" i="0" baseline="0">
                <a:solidFill>
                  <a:schemeClr val="tx1"/>
                </a:solidFill>
              </a:defRPr>
            </a:lvl1pPr>
            <a:lvl2pPr marL="457099" indent="0">
              <a:buFontTx/>
              <a:buNone/>
              <a:defRPr sz="1401" b="0" i="0"/>
            </a:lvl2pPr>
            <a:lvl3pPr marL="914196" indent="0">
              <a:buFontTx/>
              <a:buNone/>
              <a:defRPr sz="1401" b="0" i="0"/>
            </a:lvl3pPr>
            <a:lvl4pPr>
              <a:defRPr sz="1601"/>
            </a:lvl4pPr>
            <a:lvl5pPr>
              <a:defRPr sz="1601"/>
            </a:lvl5pPr>
          </a:lstStyle>
          <a:p>
            <a:pPr lvl="0"/>
            <a:r>
              <a:rPr lang="en-US"/>
              <a:t>Font size min 14pt recommended and line spacing of at least Multiple 1.1</a:t>
            </a:r>
            <a:endParaRPr lang="pt-BR"/>
          </a:p>
        </p:txBody>
      </p:sp>
      <p:sp>
        <p:nvSpPr>
          <p:cNvPr id="31" name="Text Placeholder 2">
            <a:extLst>
              <a:ext uri="{FF2B5EF4-FFF2-40B4-BE49-F238E27FC236}">
                <a16:creationId xmlns:a16="http://schemas.microsoft.com/office/drawing/2014/main" id="{0BC8F4ED-5E68-2449-AD64-8F4F79A34ED9}"/>
              </a:ext>
            </a:extLst>
          </p:cNvPr>
          <p:cNvSpPr>
            <a:spLocks noGrp="1"/>
          </p:cNvSpPr>
          <p:nvPr>
            <p:ph type="body" sz="quarter" idx="41" hasCustomPrompt="1"/>
          </p:nvPr>
        </p:nvSpPr>
        <p:spPr>
          <a:xfrm>
            <a:off x="9136569" y="3083738"/>
            <a:ext cx="2145345" cy="605466"/>
          </a:xfrm>
        </p:spPr>
        <p:txBody>
          <a:bodyPr vert="horz" lIns="0" tIns="0" rIns="0" bIns="0" rtlCol="0" anchor="t" anchorCtr="0">
            <a:noAutofit/>
          </a:bodyPr>
          <a:lstStyle>
            <a:lvl1pPr marL="0" indent="0">
              <a:buFontTx/>
              <a:buNone/>
              <a:defRPr lang="en-US" sz="2050" b="1" i="0" cap="all" baseline="0" dirty="0">
                <a:solidFill>
                  <a:schemeClr val="accent1"/>
                </a:solidFill>
                <a:latin typeface="Arial Narrow" panose="020B0604020202020204" pitchFamily="34" charset="0"/>
                <a:cs typeface="Arial Narrow" panose="020B0604020202020204" pitchFamily="34" charset="0"/>
              </a:defRPr>
            </a:lvl1pPr>
          </a:lstStyle>
          <a:p>
            <a:pPr lvl="0">
              <a:lnSpc>
                <a:spcPct val="80000"/>
              </a:lnSpc>
              <a:spcBef>
                <a:spcPts val="0"/>
              </a:spcBef>
            </a:pPr>
            <a:r>
              <a:rPr lang="en-US"/>
              <a:t>ONE OR TWO LINES for description</a:t>
            </a:r>
          </a:p>
        </p:txBody>
      </p:sp>
      <p:sp>
        <p:nvSpPr>
          <p:cNvPr id="32" name="Picture Placeholder 31">
            <a:extLst>
              <a:ext uri="{FF2B5EF4-FFF2-40B4-BE49-F238E27FC236}">
                <a16:creationId xmlns:a16="http://schemas.microsoft.com/office/drawing/2014/main" id="{93030644-BEAB-4A4D-96D8-83AF3883CF41}"/>
              </a:ext>
            </a:extLst>
          </p:cNvPr>
          <p:cNvSpPr>
            <a:spLocks noGrp="1"/>
          </p:cNvSpPr>
          <p:nvPr>
            <p:ph type="pic" sz="quarter" idx="42" hasCustomPrompt="1"/>
          </p:nvPr>
        </p:nvSpPr>
        <p:spPr>
          <a:xfrm>
            <a:off x="3658544" y="2369223"/>
            <a:ext cx="546443" cy="546497"/>
          </a:xfrm>
        </p:spPr>
        <p:txBody>
          <a:bodyPr>
            <a:normAutofit/>
          </a:bodyPr>
          <a:lstStyle>
            <a:lvl1pPr marL="0" indent="0" algn="ctr">
              <a:buNone/>
              <a:defRPr sz="1200">
                <a:solidFill>
                  <a:schemeClr val="accent3"/>
                </a:solidFill>
              </a:defRPr>
            </a:lvl1pPr>
          </a:lstStyle>
          <a:p>
            <a:r>
              <a:rPr lang="en-US"/>
              <a:t>icon</a:t>
            </a:r>
          </a:p>
        </p:txBody>
      </p:sp>
      <p:sp>
        <p:nvSpPr>
          <p:cNvPr id="37" name="Text Placeholder 2">
            <a:extLst>
              <a:ext uri="{FF2B5EF4-FFF2-40B4-BE49-F238E27FC236}">
                <a16:creationId xmlns:a16="http://schemas.microsoft.com/office/drawing/2014/main" id="{E28FEAD2-259D-E74D-8873-31B5EAC1E858}"/>
              </a:ext>
            </a:extLst>
          </p:cNvPr>
          <p:cNvSpPr>
            <a:spLocks noGrp="1"/>
          </p:cNvSpPr>
          <p:nvPr>
            <p:ph type="body" sz="quarter" idx="43" hasCustomPrompt="1"/>
          </p:nvPr>
        </p:nvSpPr>
        <p:spPr>
          <a:xfrm>
            <a:off x="3658544" y="3778175"/>
            <a:ext cx="2145344" cy="2101926"/>
          </a:xfrm>
        </p:spPr>
        <p:txBody>
          <a:bodyPr lIns="0">
            <a:noAutofit/>
          </a:bodyPr>
          <a:lstStyle>
            <a:lvl1pPr marL="0" indent="0">
              <a:lnSpc>
                <a:spcPct val="110000"/>
              </a:lnSpc>
              <a:spcBef>
                <a:spcPts val="1000"/>
              </a:spcBef>
              <a:buFontTx/>
              <a:buNone/>
              <a:defRPr sz="1800" b="0" i="0" baseline="0">
                <a:solidFill>
                  <a:schemeClr val="tx1"/>
                </a:solidFill>
              </a:defRPr>
            </a:lvl1pPr>
            <a:lvl2pPr marL="457099" indent="0">
              <a:buFontTx/>
              <a:buNone/>
              <a:defRPr sz="1401" b="0" i="0"/>
            </a:lvl2pPr>
            <a:lvl3pPr marL="914196" indent="0">
              <a:buFontTx/>
              <a:buNone/>
              <a:defRPr sz="1401" b="0" i="0"/>
            </a:lvl3pPr>
            <a:lvl4pPr>
              <a:defRPr sz="1601"/>
            </a:lvl4pPr>
            <a:lvl5pPr>
              <a:defRPr sz="1601"/>
            </a:lvl5pPr>
          </a:lstStyle>
          <a:p>
            <a:pPr lvl="0"/>
            <a:r>
              <a:rPr lang="en-US"/>
              <a:t>Font size min 14pt recommended and line spacing of at least Multiple 1.1</a:t>
            </a:r>
            <a:endParaRPr lang="pt-BR"/>
          </a:p>
        </p:txBody>
      </p:sp>
      <p:sp>
        <p:nvSpPr>
          <p:cNvPr id="40" name="Text Placeholder 2">
            <a:extLst>
              <a:ext uri="{FF2B5EF4-FFF2-40B4-BE49-F238E27FC236}">
                <a16:creationId xmlns:a16="http://schemas.microsoft.com/office/drawing/2014/main" id="{33DA959B-5B2A-4C4E-BF5F-130477D3F8CE}"/>
              </a:ext>
            </a:extLst>
          </p:cNvPr>
          <p:cNvSpPr>
            <a:spLocks noGrp="1"/>
          </p:cNvSpPr>
          <p:nvPr>
            <p:ph type="body" sz="quarter" idx="44" hasCustomPrompt="1"/>
          </p:nvPr>
        </p:nvSpPr>
        <p:spPr>
          <a:xfrm>
            <a:off x="3658543" y="3083738"/>
            <a:ext cx="2145345" cy="605466"/>
          </a:xfrm>
        </p:spPr>
        <p:txBody>
          <a:bodyPr vert="horz" lIns="0" tIns="0" rIns="0" bIns="0" rtlCol="0" anchor="t" anchorCtr="0">
            <a:noAutofit/>
          </a:bodyPr>
          <a:lstStyle>
            <a:lvl1pPr marL="0" indent="0">
              <a:buFontTx/>
              <a:buNone/>
              <a:defRPr lang="en-US" sz="2050" b="1" i="0" cap="all" baseline="0" dirty="0">
                <a:solidFill>
                  <a:schemeClr val="accent1"/>
                </a:solidFill>
                <a:latin typeface="Arial Narrow" panose="020B0604020202020204" pitchFamily="34" charset="0"/>
                <a:cs typeface="Arial Narrow" panose="020B0604020202020204" pitchFamily="34" charset="0"/>
              </a:defRPr>
            </a:lvl1pPr>
          </a:lstStyle>
          <a:p>
            <a:pPr lvl="0">
              <a:lnSpc>
                <a:spcPct val="80000"/>
              </a:lnSpc>
              <a:spcBef>
                <a:spcPts val="0"/>
              </a:spcBef>
            </a:pPr>
            <a:r>
              <a:rPr lang="en-US"/>
              <a:t>ONE OR TWO LINES for description</a:t>
            </a:r>
          </a:p>
        </p:txBody>
      </p:sp>
      <p:sp>
        <p:nvSpPr>
          <p:cNvPr id="41" name="Picture Placeholder 31">
            <a:extLst>
              <a:ext uri="{FF2B5EF4-FFF2-40B4-BE49-F238E27FC236}">
                <a16:creationId xmlns:a16="http://schemas.microsoft.com/office/drawing/2014/main" id="{68867C6A-7C54-894A-BC7D-E98DC5E4A431}"/>
              </a:ext>
            </a:extLst>
          </p:cNvPr>
          <p:cNvSpPr>
            <a:spLocks noGrp="1"/>
          </p:cNvSpPr>
          <p:nvPr>
            <p:ph type="pic" sz="quarter" idx="45" hasCustomPrompt="1"/>
          </p:nvPr>
        </p:nvSpPr>
        <p:spPr>
          <a:xfrm>
            <a:off x="6388114" y="2369223"/>
            <a:ext cx="546443" cy="546497"/>
          </a:xfrm>
        </p:spPr>
        <p:txBody>
          <a:bodyPr>
            <a:normAutofit/>
          </a:bodyPr>
          <a:lstStyle>
            <a:lvl1pPr marL="0" indent="0" algn="ctr">
              <a:buNone/>
              <a:defRPr sz="1200">
                <a:solidFill>
                  <a:schemeClr val="accent3"/>
                </a:solidFill>
              </a:defRPr>
            </a:lvl1pPr>
          </a:lstStyle>
          <a:p>
            <a:r>
              <a:rPr lang="en-US"/>
              <a:t>icon</a:t>
            </a:r>
          </a:p>
        </p:txBody>
      </p:sp>
      <p:sp>
        <p:nvSpPr>
          <p:cNvPr id="42" name="Text Placeholder 2">
            <a:extLst>
              <a:ext uri="{FF2B5EF4-FFF2-40B4-BE49-F238E27FC236}">
                <a16:creationId xmlns:a16="http://schemas.microsoft.com/office/drawing/2014/main" id="{611DAA6E-D53E-234D-AA4F-BB5F610D9025}"/>
              </a:ext>
            </a:extLst>
          </p:cNvPr>
          <p:cNvSpPr>
            <a:spLocks noGrp="1"/>
          </p:cNvSpPr>
          <p:nvPr>
            <p:ph type="body" sz="quarter" idx="46" hasCustomPrompt="1"/>
          </p:nvPr>
        </p:nvSpPr>
        <p:spPr>
          <a:xfrm>
            <a:off x="6388114" y="3778175"/>
            <a:ext cx="2145344" cy="2101926"/>
          </a:xfrm>
        </p:spPr>
        <p:txBody>
          <a:bodyPr lIns="0">
            <a:noAutofit/>
          </a:bodyPr>
          <a:lstStyle>
            <a:lvl1pPr marL="0" indent="0">
              <a:lnSpc>
                <a:spcPct val="110000"/>
              </a:lnSpc>
              <a:spcBef>
                <a:spcPts val="1000"/>
              </a:spcBef>
              <a:buFontTx/>
              <a:buNone/>
              <a:defRPr sz="1800" b="0" i="0" baseline="0">
                <a:solidFill>
                  <a:schemeClr val="tx1"/>
                </a:solidFill>
              </a:defRPr>
            </a:lvl1pPr>
            <a:lvl2pPr marL="457099" indent="0">
              <a:buFontTx/>
              <a:buNone/>
              <a:defRPr sz="1401" b="0" i="0"/>
            </a:lvl2pPr>
            <a:lvl3pPr marL="914196" indent="0">
              <a:buFontTx/>
              <a:buNone/>
              <a:defRPr sz="1401" b="0" i="0"/>
            </a:lvl3pPr>
            <a:lvl4pPr>
              <a:defRPr sz="1601"/>
            </a:lvl4pPr>
            <a:lvl5pPr>
              <a:defRPr sz="1601"/>
            </a:lvl5pPr>
          </a:lstStyle>
          <a:p>
            <a:pPr lvl="0"/>
            <a:r>
              <a:rPr lang="en-US"/>
              <a:t>Font size min 14pt recommended and line spacing of at least Multiple 1.1</a:t>
            </a:r>
            <a:endParaRPr lang="pt-BR"/>
          </a:p>
        </p:txBody>
      </p:sp>
      <p:sp>
        <p:nvSpPr>
          <p:cNvPr id="43" name="Text Placeholder 2">
            <a:extLst>
              <a:ext uri="{FF2B5EF4-FFF2-40B4-BE49-F238E27FC236}">
                <a16:creationId xmlns:a16="http://schemas.microsoft.com/office/drawing/2014/main" id="{2CEA056E-C884-244F-9FA5-F52654E0C3AE}"/>
              </a:ext>
            </a:extLst>
          </p:cNvPr>
          <p:cNvSpPr>
            <a:spLocks noGrp="1"/>
          </p:cNvSpPr>
          <p:nvPr>
            <p:ph type="body" sz="quarter" idx="47" hasCustomPrompt="1"/>
          </p:nvPr>
        </p:nvSpPr>
        <p:spPr>
          <a:xfrm>
            <a:off x="6388113" y="3083738"/>
            <a:ext cx="2145345" cy="605466"/>
          </a:xfrm>
        </p:spPr>
        <p:txBody>
          <a:bodyPr vert="horz" lIns="0" tIns="0" rIns="0" bIns="0" rtlCol="0" anchor="t" anchorCtr="0">
            <a:noAutofit/>
          </a:bodyPr>
          <a:lstStyle>
            <a:lvl1pPr marL="0" indent="0">
              <a:buFontTx/>
              <a:buNone/>
              <a:defRPr lang="en-US" sz="2050" b="1" i="0" cap="all" baseline="0" dirty="0">
                <a:solidFill>
                  <a:schemeClr val="accent1"/>
                </a:solidFill>
                <a:latin typeface="Arial Narrow" panose="020B0604020202020204" pitchFamily="34" charset="0"/>
                <a:cs typeface="Arial Narrow" panose="020B0604020202020204" pitchFamily="34" charset="0"/>
              </a:defRPr>
            </a:lvl1pPr>
          </a:lstStyle>
          <a:p>
            <a:pPr lvl="0">
              <a:lnSpc>
                <a:spcPct val="80000"/>
              </a:lnSpc>
              <a:spcBef>
                <a:spcPts val="0"/>
              </a:spcBef>
            </a:pPr>
            <a:r>
              <a:rPr lang="en-US"/>
              <a:t>ONE OR TWO LINES for description</a:t>
            </a:r>
          </a:p>
        </p:txBody>
      </p:sp>
      <p:pic>
        <p:nvPicPr>
          <p:cNvPr id="18" name="Picture 17">
            <a:extLst>
              <a:ext uri="{FF2B5EF4-FFF2-40B4-BE49-F238E27FC236}">
                <a16:creationId xmlns:a16="http://schemas.microsoft.com/office/drawing/2014/main" id="{B360D5F2-95F3-8949-ACB9-17B5250328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65663" y="98897"/>
            <a:ext cx="2041139" cy="542634"/>
          </a:xfrm>
          <a:prstGeom prst="rect">
            <a:avLst/>
          </a:prstGeom>
        </p:spPr>
      </p:pic>
    </p:spTree>
    <p:extLst>
      <p:ext uri="{BB962C8B-B14F-4D97-AF65-F5344CB8AC3E}">
        <p14:creationId xmlns:p14="http://schemas.microsoft.com/office/powerpoint/2010/main" val="422311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ext and Photo Split - White">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782854D6-B623-9F4B-8173-55532FEF9376}"/>
              </a:ext>
            </a:extLst>
          </p:cNvPr>
          <p:cNvSpPr>
            <a:spLocks noGrp="1" noChangeAspect="1"/>
          </p:cNvSpPr>
          <p:nvPr>
            <p:ph type="pic" idx="1"/>
          </p:nvPr>
        </p:nvSpPr>
        <p:spPr>
          <a:xfrm>
            <a:off x="6096595" y="0"/>
            <a:ext cx="6101503" cy="6858000"/>
          </a:xfrm>
          <a:solidFill>
            <a:schemeClr val="bg1">
              <a:lumMod val="95000"/>
            </a:schemeClr>
          </a:solidFill>
        </p:spPr>
        <p:txBody>
          <a:bodyPr anchor="t"/>
          <a:lstStyle>
            <a:lvl1pPr marL="0" indent="0" algn="ctr">
              <a:buNone/>
              <a:defRPr sz="3200">
                <a:solidFill>
                  <a:schemeClr val="bg1">
                    <a:lumMod val="75000"/>
                  </a:schemeClr>
                </a:solidFill>
              </a:defRPr>
            </a:lvl1pPr>
            <a:lvl2pPr marL="457099" indent="0">
              <a:buNone/>
              <a:defRPr sz="2799"/>
            </a:lvl2pPr>
            <a:lvl3pPr marL="914196" indent="0">
              <a:buNone/>
              <a:defRPr sz="2400"/>
            </a:lvl3pPr>
            <a:lvl4pPr marL="1371294" indent="0">
              <a:buNone/>
              <a:defRPr sz="2000"/>
            </a:lvl4pPr>
            <a:lvl5pPr marL="1828393" indent="0">
              <a:buNone/>
              <a:defRPr sz="2000"/>
            </a:lvl5pPr>
            <a:lvl6pPr marL="2285490" indent="0">
              <a:buNone/>
              <a:defRPr sz="2000"/>
            </a:lvl6pPr>
            <a:lvl7pPr marL="2742587" indent="0">
              <a:buNone/>
              <a:defRPr sz="2000"/>
            </a:lvl7pPr>
            <a:lvl8pPr marL="3199687" indent="0">
              <a:buNone/>
              <a:defRPr sz="2000"/>
            </a:lvl8pPr>
            <a:lvl9pPr marL="3656783" indent="0">
              <a:buNone/>
              <a:defRPr sz="2000"/>
            </a:lvl9pPr>
          </a:lstStyle>
          <a:p>
            <a:r>
              <a:rPr lang="en-US"/>
              <a:t>Click icon to add picture</a:t>
            </a:r>
          </a:p>
        </p:txBody>
      </p:sp>
      <p:sp>
        <p:nvSpPr>
          <p:cNvPr id="6" name="Text Placeholder 2">
            <a:extLst>
              <a:ext uri="{FF2B5EF4-FFF2-40B4-BE49-F238E27FC236}">
                <a16:creationId xmlns:a16="http://schemas.microsoft.com/office/drawing/2014/main" id="{24AE4EA7-685C-6645-97A0-E3CF612D754E}"/>
              </a:ext>
            </a:extLst>
          </p:cNvPr>
          <p:cNvSpPr>
            <a:spLocks noGrp="1"/>
          </p:cNvSpPr>
          <p:nvPr>
            <p:ph type="body" sz="quarter" idx="20" hasCustomPrompt="1"/>
          </p:nvPr>
        </p:nvSpPr>
        <p:spPr>
          <a:xfrm>
            <a:off x="915052" y="3085688"/>
            <a:ext cx="4639929" cy="2514600"/>
          </a:xfrm>
        </p:spPr>
        <p:txBody>
          <a:bodyPr>
            <a:noAutofit/>
          </a:bodyPr>
          <a:lstStyle>
            <a:lvl1pPr marL="0" indent="0">
              <a:lnSpc>
                <a:spcPct val="110000"/>
              </a:lnSpc>
              <a:buFontTx/>
              <a:buNone/>
              <a:defRPr sz="1800" b="0" i="0">
                <a:solidFill>
                  <a:schemeClr val="tx1">
                    <a:alpha val="90000"/>
                  </a:schemeClr>
                </a:solidFill>
              </a:defRPr>
            </a:lvl1pPr>
            <a:lvl2pPr>
              <a:defRPr sz="1436"/>
            </a:lvl2pPr>
            <a:lvl3pPr>
              <a:defRPr sz="1436"/>
            </a:lvl3pPr>
            <a:lvl4pPr>
              <a:defRPr sz="1436"/>
            </a:lvl4pPr>
            <a:lvl5pPr>
              <a:defRPr sz="1436"/>
            </a:lvl5pPr>
          </a:lstStyle>
          <a:p>
            <a:pPr lvl="0"/>
            <a:r>
              <a:rPr lang="en-US"/>
              <a:t>Donec id </a:t>
            </a:r>
            <a:r>
              <a:rPr lang="en-US" err="1"/>
              <a:t>elit</a:t>
            </a:r>
            <a:r>
              <a:rPr lang="en-US"/>
              <a:t> non mi porta gravida at </a:t>
            </a:r>
            <a:r>
              <a:rPr lang="en-US" err="1"/>
              <a:t>eget</a:t>
            </a:r>
            <a:r>
              <a:rPr lang="en-US"/>
              <a:t> </a:t>
            </a:r>
            <a:r>
              <a:rPr lang="en-US" err="1"/>
              <a:t>metus</a:t>
            </a:r>
            <a:r>
              <a:rPr lang="en-US"/>
              <a:t>. Maecenas sed diam </a:t>
            </a:r>
            <a:r>
              <a:rPr lang="en-US" err="1"/>
              <a:t>eget</a:t>
            </a:r>
            <a:r>
              <a:rPr lang="en-US"/>
              <a:t> </a:t>
            </a:r>
            <a:r>
              <a:rPr lang="en-US" err="1"/>
              <a:t>risus</a:t>
            </a:r>
            <a:r>
              <a:rPr lang="en-US"/>
              <a:t> </a:t>
            </a:r>
            <a:r>
              <a:rPr lang="en-US" err="1"/>
              <a:t>varius</a:t>
            </a:r>
            <a:r>
              <a:rPr lang="en-US"/>
              <a:t> </a:t>
            </a:r>
            <a:r>
              <a:rPr lang="en-US" err="1"/>
              <a:t>blandit</a:t>
            </a:r>
            <a:r>
              <a:rPr lang="en-US"/>
              <a:t> sit </a:t>
            </a:r>
            <a:r>
              <a:rPr lang="en-US" err="1"/>
              <a:t>amet</a:t>
            </a:r>
            <a:r>
              <a:rPr lang="en-US"/>
              <a:t> non magna. Sed </a:t>
            </a:r>
            <a:r>
              <a:rPr lang="en-US" err="1"/>
              <a:t>posuere</a:t>
            </a:r>
            <a:r>
              <a:rPr lang="en-US"/>
              <a:t> </a:t>
            </a:r>
            <a:r>
              <a:rPr lang="en-US" err="1"/>
              <a:t>consectetur</a:t>
            </a:r>
            <a:r>
              <a:rPr lang="en-US"/>
              <a:t> </a:t>
            </a:r>
            <a:r>
              <a:rPr lang="en-US" err="1"/>
              <a:t>est</a:t>
            </a:r>
            <a:r>
              <a:rPr lang="en-US"/>
              <a:t> at </a:t>
            </a:r>
            <a:r>
              <a:rPr lang="en-US" err="1"/>
              <a:t>lobortis</a:t>
            </a:r>
            <a:r>
              <a:rPr lang="en-US"/>
              <a:t>. </a:t>
            </a:r>
          </a:p>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Nulla</a:t>
            </a:r>
            <a:r>
              <a:rPr lang="en-US"/>
              <a:t> vitae </a:t>
            </a:r>
            <a:r>
              <a:rPr lang="en-US" err="1"/>
              <a:t>elit</a:t>
            </a:r>
            <a:r>
              <a:rPr lang="en-US"/>
              <a:t> libero, a pharetra </a:t>
            </a:r>
            <a:r>
              <a:rPr lang="en-US" err="1"/>
              <a:t>augue</a:t>
            </a:r>
            <a:r>
              <a:rPr lang="en-US"/>
              <a:t>. </a:t>
            </a:r>
          </a:p>
        </p:txBody>
      </p:sp>
      <p:sp>
        <p:nvSpPr>
          <p:cNvPr id="8" name="Title 1">
            <a:extLst>
              <a:ext uri="{FF2B5EF4-FFF2-40B4-BE49-F238E27FC236}">
                <a16:creationId xmlns:a16="http://schemas.microsoft.com/office/drawing/2014/main" id="{2B90571E-7850-584B-B6CF-FCD4B8350E62}"/>
              </a:ext>
            </a:extLst>
          </p:cNvPr>
          <p:cNvSpPr>
            <a:spLocks noGrp="1"/>
          </p:cNvSpPr>
          <p:nvPr>
            <p:ph type="title" hasCustomPrompt="1"/>
          </p:nvPr>
        </p:nvSpPr>
        <p:spPr>
          <a:xfrm>
            <a:off x="915051" y="772611"/>
            <a:ext cx="4639928" cy="1073884"/>
          </a:xfrm>
          <a:noFill/>
        </p:spPr>
        <p:txBody>
          <a:bodyPr vert="horz" wrap="square" lIns="0" tIns="0" rIns="0" bIns="0" rtlCol="0" anchor="b" anchorCtr="0">
            <a:noAutofit/>
          </a:bodyPr>
          <a:lstStyle>
            <a:lvl1pPr marL="0" indent="0">
              <a:lnSpc>
                <a:spcPct val="80000"/>
              </a:lnSpc>
              <a:spcBef>
                <a:spcPts val="0"/>
              </a:spcBef>
              <a:buFont typeface="Arial" pitchFamily="34" charset="0"/>
              <a:buNone/>
              <a:defRPr lang="en-US" sz="4000" b="1" i="0">
                <a:ea typeface="Roboto" panose="02000000000000000000" pitchFamily="2" charset="0"/>
              </a:defRPr>
            </a:lvl1pPr>
          </a:lstStyle>
          <a:p>
            <a:pPr marL="0" lvl="0" indent="0">
              <a:spcBef>
                <a:spcPts val="0"/>
              </a:spcBef>
              <a:buFont typeface="Arial" pitchFamily="34" charset="0"/>
              <a:buNone/>
            </a:pPr>
            <a:r>
              <a:rPr lang="en-US"/>
              <a:t>Title</a:t>
            </a:r>
          </a:p>
        </p:txBody>
      </p:sp>
      <p:sp>
        <p:nvSpPr>
          <p:cNvPr id="10" name="Text Placeholder 2">
            <a:extLst>
              <a:ext uri="{FF2B5EF4-FFF2-40B4-BE49-F238E27FC236}">
                <a16:creationId xmlns:a16="http://schemas.microsoft.com/office/drawing/2014/main" id="{FB2C18DB-E0C0-9E40-9ED6-7F7B439936B7}"/>
              </a:ext>
            </a:extLst>
          </p:cNvPr>
          <p:cNvSpPr>
            <a:spLocks noGrp="1"/>
          </p:cNvSpPr>
          <p:nvPr>
            <p:ph type="body" sz="quarter" idx="21" hasCustomPrompt="1"/>
          </p:nvPr>
        </p:nvSpPr>
        <p:spPr>
          <a:xfrm>
            <a:off x="915052" y="1983768"/>
            <a:ext cx="4639929" cy="403688"/>
          </a:xfrm>
        </p:spPr>
        <p:txBody>
          <a:bodyPr lIns="0" anchor="ctr">
            <a:normAutofit/>
          </a:bodyPr>
          <a:lstStyle>
            <a:lvl1pPr marL="0" indent="0">
              <a:buFontTx/>
              <a:buNone/>
              <a:defRPr sz="1800" b="0" i="1">
                <a:solidFill>
                  <a:schemeClr val="tx2">
                    <a:alpha val="90000"/>
                  </a:schemeClr>
                </a:solidFill>
                <a:latin typeface="Cambria" panose="02040503050406030204" pitchFamily="18" charset="0"/>
              </a:defRPr>
            </a:lvl1pPr>
            <a:lvl2pPr>
              <a:defRPr sz="1436"/>
            </a:lvl2pPr>
            <a:lvl3pPr>
              <a:defRPr sz="1436"/>
            </a:lvl3pPr>
            <a:lvl4pPr>
              <a:defRPr sz="1436"/>
            </a:lvl4pPr>
            <a:lvl5pPr>
              <a:defRPr sz="1436"/>
            </a:lvl5pPr>
          </a:lstStyle>
          <a:p>
            <a:pPr lvl="0"/>
            <a:r>
              <a:rPr lang="en-US"/>
              <a:t>Lead sentence if needed 18pt font</a:t>
            </a:r>
          </a:p>
        </p:txBody>
      </p:sp>
      <p:cxnSp>
        <p:nvCxnSpPr>
          <p:cNvPr id="9" name="Straight Connector 8">
            <a:extLst>
              <a:ext uri="{FF2B5EF4-FFF2-40B4-BE49-F238E27FC236}">
                <a16:creationId xmlns:a16="http://schemas.microsoft.com/office/drawing/2014/main" id="{668D61E5-47C1-B343-8076-B0A6684DB5A9}"/>
              </a:ext>
            </a:extLst>
          </p:cNvPr>
          <p:cNvCxnSpPr>
            <a:cxnSpLocks/>
          </p:cNvCxnSpPr>
          <p:nvPr userDrawn="1"/>
        </p:nvCxnSpPr>
        <p:spPr>
          <a:xfrm>
            <a:off x="915051" y="2715970"/>
            <a:ext cx="1172308"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2" name="Slide Number Placeholder 2">
            <a:extLst>
              <a:ext uri="{FF2B5EF4-FFF2-40B4-BE49-F238E27FC236}">
                <a16:creationId xmlns:a16="http://schemas.microsoft.com/office/drawing/2014/main" id="{EEF4FC2F-DAA0-F341-92D7-AB4FF591EFA0}"/>
              </a:ext>
            </a:extLst>
          </p:cNvPr>
          <p:cNvSpPr>
            <a:spLocks noGrp="1"/>
          </p:cNvSpPr>
          <p:nvPr>
            <p:ph type="sldNum" sz="quarter" idx="10"/>
          </p:nvPr>
        </p:nvSpPr>
        <p:spPr>
          <a:xfrm>
            <a:off x="11707151" y="6354240"/>
            <a:ext cx="399651" cy="312098"/>
          </a:xfrm>
        </p:spPr>
        <p:txBody>
          <a:bodyPr/>
          <a:lstStyle>
            <a:lvl1pPr>
              <a:defRPr>
                <a:solidFill>
                  <a:schemeClr val="bg2"/>
                </a:solidFill>
              </a:defRPr>
            </a:lvl1pPr>
          </a:lstStyle>
          <a:p>
            <a:fld id="{234755BD-B4AC-9044-BCE4-27904766F8BB}" type="slidenum">
              <a:rPr lang="en-US" smtClean="0"/>
              <a:pPr/>
              <a:t>‹#›</a:t>
            </a:fld>
            <a:endParaRPr lang="en-US"/>
          </a:p>
        </p:txBody>
      </p:sp>
    </p:spTree>
    <p:extLst>
      <p:ext uri="{BB962C8B-B14F-4D97-AF65-F5344CB8AC3E}">
        <p14:creationId xmlns:p14="http://schemas.microsoft.com/office/powerpoint/2010/main" val="2904969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s with Photo - Whit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F028C5A-08E7-BC42-BC24-7B607EC484CD}"/>
              </a:ext>
            </a:extLst>
          </p:cNvPr>
          <p:cNvSpPr>
            <a:spLocks noGrp="1"/>
          </p:cNvSpPr>
          <p:nvPr>
            <p:ph type="sldNum" sz="quarter" idx="10"/>
          </p:nvPr>
        </p:nvSpPr>
        <p:spPr/>
        <p:txBody>
          <a:bodyPr/>
          <a:lstStyle/>
          <a:p>
            <a:fld id="{234755BD-B4AC-9044-BCE4-27904766F8BB}" type="slidenum">
              <a:rPr lang="en-US" smtClean="0"/>
              <a:pPr/>
              <a:t>‹#›</a:t>
            </a:fld>
            <a:endParaRPr lang="en-US"/>
          </a:p>
        </p:txBody>
      </p:sp>
      <p:sp>
        <p:nvSpPr>
          <p:cNvPr id="5" name="Picture Placeholder 2">
            <a:extLst>
              <a:ext uri="{FF2B5EF4-FFF2-40B4-BE49-F238E27FC236}">
                <a16:creationId xmlns:a16="http://schemas.microsoft.com/office/drawing/2014/main" id="{0BDE5F3D-CEC7-574F-8B1A-72CDC410BE62}"/>
              </a:ext>
            </a:extLst>
          </p:cNvPr>
          <p:cNvSpPr>
            <a:spLocks noGrp="1" noChangeAspect="1"/>
          </p:cNvSpPr>
          <p:nvPr>
            <p:ph type="pic" idx="1"/>
          </p:nvPr>
        </p:nvSpPr>
        <p:spPr>
          <a:xfrm>
            <a:off x="1" y="0"/>
            <a:ext cx="3458849" cy="6858000"/>
          </a:xfrm>
          <a:solidFill>
            <a:schemeClr val="bg1">
              <a:lumMod val="95000"/>
            </a:schemeClr>
          </a:solidFill>
        </p:spPr>
        <p:txBody>
          <a:bodyPr anchor="t"/>
          <a:lstStyle>
            <a:lvl1pPr marL="0" indent="0" algn="l">
              <a:buNone/>
              <a:defRPr sz="3200">
                <a:solidFill>
                  <a:schemeClr val="bg1">
                    <a:lumMod val="75000"/>
                  </a:schemeClr>
                </a:solidFill>
              </a:defRPr>
            </a:lvl1pPr>
            <a:lvl2pPr marL="457099" indent="0">
              <a:buNone/>
              <a:defRPr sz="2799"/>
            </a:lvl2pPr>
            <a:lvl3pPr marL="914196" indent="0">
              <a:buNone/>
              <a:defRPr sz="2400"/>
            </a:lvl3pPr>
            <a:lvl4pPr marL="1371294" indent="0">
              <a:buNone/>
              <a:defRPr sz="2000"/>
            </a:lvl4pPr>
            <a:lvl5pPr marL="1828393" indent="0">
              <a:buNone/>
              <a:defRPr sz="2000"/>
            </a:lvl5pPr>
            <a:lvl6pPr marL="2285490" indent="0">
              <a:buNone/>
              <a:defRPr sz="2000"/>
            </a:lvl6pPr>
            <a:lvl7pPr marL="2742587" indent="0">
              <a:buNone/>
              <a:defRPr sz="2000"/>
            </a:lvl7pPr>
            <a:lvl8pPr marL="3199687" indent="0">
              <a:buNone/>
              <a:defRPr sz="2000"/>
            </a:lvl8pPr>
            <a:lvl9pPr marL="3656783" indent="0">
              <a:buNone/>
              <a:defRPr sz="2000"/>
            </a:lvl9pPr>
          </a:lstStyle>
          <a:p>
            <a:r>
              <a:rPr lang="en-US"/>
              <a:t>Click icon to add picture</a:t>
            </a:r>
          </a:p>
        </p:txBody>
      </p:sp>
      <p:sp>
        <p:nvSpPr>
          <p:cNvPr id="7" name="Text Placeholder 2">
            <a:extLst>
              <a:ext uri="{FF2B5EF4-FFF2-40B4-BE49-F238E27FC236}">
                <a16:creationId xmlns:a16="http://schemas.microsoft.com/office/drawing/2014/main" id="{D8C6D2D4-8D7D-244C-AF2D-34CB46657419}"/>
              </a:ext>
            </a:extLst>
          </p:cNvPr>
          <p:cNvSpPr>
            <a:spLocks noGrp="1"/>
          </p:cNvSpPr>
          <p:nvPr>
            <p:ph type="body" sz="quarter" idx="21" hasCustomPrompt="1"/>
          </p:nvPr>
        </p:nvSpPr>
        <p:spPr>
          <a:xfrm>
            <a:off x="3939605" y="2037562"/>
            <a:ext cx="7337344" cy="365126"/>
          </a:xfrm>
        </p:spPr>
        <p:txBody>
          <a:bodyPr lIns="0">
            <a:normAutofit/>
          </a:bodyPr>
          <a:lstStyle>
            <a:lvl1pPr marL="0" indent="0">
              <a:buFontTx/>
              <a:buNone/>
              <a:defRPr sz="1800" b="0" i="1">
                <a:solidFill>
                  <a:schemeClr val="tx2">
                    <a:alpha val="90000"/>
                  </a:schemeClr>
                </a:solidFill>
                <a:latin typeface="Cambria" panose="02040503050406030204" pitchFamily="18" charset="0"/>
              </a:defRPr>
            </a:lvl1pPr>
            <a:lvl2pPr>
              <a:defRPr sz="1436"/>
            </a:lvl2pPr>
            <a:lvl3pPr>
              <a:defRPr sz="1436"/>
            </a:lvl3pPr>
            <a:lvl4pPr>
              <a:defRPr sz="1436"/>
            </a:lvl4pPr>
            <a:lvl5pPr>
              <a:defRPr sz="1436"/>
            </a:lvl5pPr>
          </a:lstStyle>
          <a:p>
            <a:pPr lvl="0"/>
            <a:r>
              <a:rPr lang="en-US"/>
              <a:t>Subtitle if needed Cambria Italic 18pt font lorem ipsum</a:t>
            </a:r>
          </a:p>
        </p:txBody>
      </p:sp>
      <p:cxnSp>
        <p:nvCxnSpPr>
          <p:cNvPr id="8" name="Straight Connector 7">
            <a:extLst>
              <a:ext uri="{FF2B5EF4-FFF2-40B4-BE49-F238E27FC236}">
                <a16:creationId xmlns:a16="http://schemas.microsoft.com/office/drawing/2014/main" id="{CDA05FE6-20DB-9040-BA17-770A53015C9F}"/>
              </a:ext>
            </a:extLst>
          </p:cNvPr>
          <p:cNvCxnSpPr>
            <a:cxnSpLocks/>
          </p:cNvCxnSpPr>
          <p:nvPr userDrawn="1"/>
        </p:nvCxnSpPr>
        <p:spPr>
          <a:xfrm>
            <a:off x="3939605" y="2702071"/>
            <a:ext cx="1172308"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5" name="Title 4">
            <a:extLst>
              <a:ext uri="{FF2B5EF4-FFF2-40B4-BE49-F238E27FC236}">
                <a16:creationId xmlns:a16="http://schemas.microsoft.com/office/drawing/2014/main" id="{7931B1DB-C293-A840-B75B-BE17B0817D5B}"/>
              </a:ext>
            </a:extLst>
          </p:cNvPr>
          <p:cNvSpPr>
            <a:spLocks noGrp="1"/>
          </p:cNvSpPr>
          <p:nvPr>
            <p:ph type="title" hasCustomPrompt="1"/>
          </p:nvPr>
        </p:nvSpPr>
        <p:spPr>
          <a:xfrm>
            <a:off x="3939605" y="737889"/>
            <a:ext cx="7337344" cy="1107491"/>
          </a:xfrm>
        </p:spPr>
        <p:txBody>
          <a:bodyPr>
            <a:noAutofit/>
          </a:bodyPr>
          <a:lstStyle>
            <a:lvl1pPr>
              <a:defRPr sz="4000"/>
            </a:lvl1pPr>
          </a:lstStyle>
          <a:p>
            <a:r>
              <a:rPr lang="en-US"/>
              <a:t>title</a:t>
            </a:r>
          </a:p>
        </p:txBody>
      </p:sp>
      <p:sp>
        <p:nvSpPr>
          <p:cNvPr id="12" name="Text Placeholder 2">
            <a:extLst>
              <a:ext uri="{FF2B5EF4-FFF2-40B4-BE49-F238E27FC236}">
                <a16:creationId xmlns:a16="http://schemas.microsoft.com/office/drawing/2014/main" id="{478EBD1C-4A03-344E-918F-975F55317B28}"/>
              </a:ext>
            </a:extLst>
          </p:cNvPr>
          <p:cNvSpPr>
            <a:spLocks noGrp="1"/>
          </p:cNvSpPr>
          <p:nvPr>
            <p:ph type="body" sz="quarter" idx="24" hasCustomPrompt="1"/>
          </p:nvPr>
        </p:nvSpPr>
        <p:spPr>
          <a:xfrm>
            <a:off x="3961076" y="3710754"/>
            <a:ext cx="3407194" cy="2183154"/>
          </a:xfrm>
        </p:spPr>
        <p:txBody>
          <a:bodyPr lIns="0">
            <a:noAutofit/>
          </a:bodyPr>
          <a:lstStyle>
            <a:lvl1pPr marL="0" marR="0" indent="0" algn="l" defTabSz="914173" rtl="0" eaLnBrk="1" fontAlgn="auto" latinLnBrk="0" hangingPunct="1">
              <a:lnSpc>
                <a:spcPct val="110000"/>
              </a:lnSpc>
              <a:spcBef>
                <a:spcPts val="1000"/>
              </a:spcBef>
              <a:spcAft>
                <a:spcPts val="451"/>
              </a:spcAft>
              <a:buClrTx/>
              <a:buSzTx/>
              <a:buFontTx/>
              <a:buNone/>
              <a:tabLst/>
              <a:defRPr sz="1800" b="0" i="0">
                <a:solidFill>
                  <a:schemeClr val="tx1"/>
                </a:solidFill>
              </a:defRPr>
            </a:lvl1pPr>
            <a:lvl2pPr marL="457087" indent="0">
              <a:buFontTx/>
              <a:buNone/>
              <a:defRPr sz="1401" b="0" i="0"/>
            </a:lvl2pPr>
            <a:lvl3pPr marL="914173" indent="0">
              <a:buFontTx/>
              <a:buNone/>
              <a:defRPr sz="1401" b="0" i="0"/>
            </a:lvl3pPr>
            <a:lvl4pPr>
              <a:defRPr sz="1601"/>
            </a:lvl4pPr>
            <a:lvl5pPr>
              <a:defRPr sz="1601"/>
            </a:lvl5pPr>
          </a:lstStyle>
          <a:p>
            <a:pPr marL="0" marR="0" lvl="0" indent="0" algn="l" defTabSz="914173" rtl="0" eaLnBrk="1" fontAlgn="auto" latinLnBrk="0" hangingPunct="1">
              <a:lnSpc>
                <a:spcPct val="90000"/>
              </a:lnSpc>
              <a:spcBef>
                <a:spcPts val="1000"/>
              </a:spcBef>
              <a:spcAft>
                <a:spcPts val="0"/>
              </a:spcAft>
              <a:buClrTx/>
              <a:buSzTx/>
              <a:buFontTx/>
              <a:buNone/>
              <a:tabLst/>
              <a:defRPr/>
            </a:pPr>
            <a:r>
              <a:rPr lang="en-US"/>
              <a:t>Sed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Donec</a:t>
            </a:r>
            <a:r>
              <a:rPr lang="en-US"/>
              <a:t> </a:t>
            </a:r>
            <a:r>
              <a:rPr lang="en-US" err="1"/>
              <a:t>ullamcorper</a:t>
            </a:r>
            <a:r>
              <a:rPr lang="en-US"/>
              <a:t> </a:t>
            </a:r>
            <a:r>
              <a:rPr lang="en-US" err="1"/>
              <a:t>nulla</a:t>
            </a:r>
            <a:r>
              <a:rPr lang="en-US"/>
              <a:t> non </a:t>
            </a:r>
            <a:r>
              <a:rPr lang="en-US" err="1"/>
              <a:t>metus</a:t>
            </a:r>
            <a:r>
              <a:rPr lang="en-US"/>
              <a:t> </a:t>
            </a:r>
            <a:r>
              <a:rPr lang="en-US" err="1"/>
              <a:t>auctor</a:t>
            </a:r>
            <a:r>
              <a:rPr lang="en-US"/>
              <a:t> </a:t>
            </a:r>
            <a:r>
              <a:rPr lang="en-US" err="1"/>
              <a:t>fringilla</a:t>
            </a:r>
            <a:r>
              <a:rPr lang="en-US"/>
              <a:t>. </a:t>
            </a:r>
            <a:r>
              <a:rPr lang="en-US" err="1"/>
              <a:t>Vivamus</a:t>
            </a:r>
            <a:r>
              <a:rPr lang="en-US"/>
              <a:t> </a:t>
            </a:r>
            <a:r>
              <a:rPr lang="en-US" err="1"/>
              <a:t>sagittis</a:t>
            </a:r>
            <a:r>
              <a:rPr lang="en-US"/>
              <a:t> </a:t>
            </a:r>
            <a:r>
              <a:rPr lang="en-US" err="1"/>
              <a:t>lacus</a:t>
            </a:r>
            <a:r>
              <a:rPr lang="en-US"/>
              <a:t> vel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Aenean lacinia </a:t>
            </a:r>
            <a:r>
              <a:rPr lang="en-US" err="1"/>
              <a:t>bibendum</a:t>
            </a:r>
            <a:r>
              <a:rPr lang="en-US"/>
              <a:t> </a:t>
            </a:r>
            <a:r>
              <a:rPr lang="en-US" err="1"/>
              <a:t>nulla</a:t>
            </a:r>
            <a:r>
              <a:rPr lang="en-US"/>
              <a:t> sed </a:t>
            </a:r>
            <a:r>
              <a:rPr lang="en-US" err="1"/>
              <a:t>consectetur</a:t>
            </a:r>
            <a:r>
              <a:rPr lang="en-US"/>
              <a:t>. </a:t>
            </a:r>
          </a:p>
        </p:txBody>
      </p:sp>
      <p:sp>
        <p:nvSpPr>
          <p:cNvPr id="13" name="Text Placeholder 2">
            <a:extLst>
              <a:ext uri="{FF2B5EF4-FFF2-40B4-BE49-F238E27FC236}">
                <a16:creationId xmlns:a16="http://schemas.microsoft.com/office/drawing/2014/main" id="{F355F047-E3CB-C642-868A-FFACFF64801A}"/>
              </a:ext>
            </a:extLst>
          </p:cNvPr>
          <p:cNvSpPr>
            <a:spLocks noGrp="1"/>
          </p:cNvSpPr>
          <p:nvPr>
            <p:ph type="body" sz="quarter" idx="25" hasCustomPrompt="1"/>
          </p:nvPr>
        </p:nvSpPr>
        <p:spPr>
          <a:xfrm>
            <a:off x="3961076" y="3077953"/>
            <a:ext cx="3049324" cy="605466"/>
          </a:xfrm>
        </p:spPr>
        <p:txBody>
          <a:bodyPr vert="horz" lIns="0" tIns="0" rIns="0" bIns="0" rtlCol="0" anchor="t" anchorCtr="0">
            <a:noAutofit/>
          </a:bodyPr>
          <a:lstStyle>
            <a:lvl1pPr marL="0" indent="0">
              <a:buFontTx/>
              <a:buNone/>
              <a:defRPr lang="en-US" sz="2400" b="1" i="0" cap="all" baseline="0" dirty="0">
                <a:solidFill>
                  <a:schemeClr val="accent1"/>
                </a:solidFill>
                <a:latin typeface="Arial Narrow" panose="020B0604020202020204" pitchFamily="34" charset="0"/>
                <a:cs typeface="Arial Narrow" panose="020B0604020202020204" pitchFamily="34" charset="0"/>
              </a:defRPr>
            </a:lvl1pPr>
          </a:lstStyle>
          <a:p>
            <a:pPr lvl="0">
              <a:lnSpc>
                <a:spcPct val="80000"/>
              </a:lnSpc>
              <a:spcBef>
                <a:spcPts val="0"/>
              </a:spcBef>
            </a:pPr>
            <a:r>
              <a:rPr lang="en-US"/>
              <a:t>ONE OR TWO LINES for topic description</a:t>
            </a:r>
          </a:p>
        </p:txBody>
      </p:sp>
      <p:sp>
        <p:nvSpPr>
          <p:cNvPr id="17" name="Text Placeholder 2">
            <a:extLst>
              <a:ext uri="{FF2B5EF4-FFF2-40B4-BE49-F238E27FC236}">
                <a16:creationId xmlns:a16="http://schemas.microsoft.com/office/drawing/2014/main" id="{EC06D661-DE1A-2944-B5ED-77C44A10A3AD}"/>
              </a:ext>
            </a:extLst>
          </p:cNvPr>
          <p:cNvSpPr>
            <a:spLocks noGrp="1"/>
          </p:cNvSpPr>
          <p:nvPr>
            <p:ph type="body" sz="quarter" idx="26" hasCustomPrompt="1"/>
          </p:nvPr>
        </p:nvSpPr>
        <p:spPr>
          <a:xfrm>
            <a:off x="7870496" y="3710754"/>
            <a:ext cx="3407194" cy="2183154"/>
          </a:xfrm>
        </p:spPr>
        <p:txBody>
          <a:bodyPr lIns="0">
            <a:noAutofit/>
          </a:bodyPr>
          <a:lstStyle>
            <a:lvl1pPr marL="0" marR="0" indent="0" algn="l" defTabSz="914173" rtl="0" eaLnBrk="1" fontAlgn="auto" latinLnBrk="0" hangingPunct="1">
              <a:lnSpc>
                <a:spcPct val="110000"/>
              </a:lnSpc>
              <a:spcBef>
                <a:spcPts val="1000"/>
              </a:spcBef>
              <a:spcAft>
                <a:spcPts val="451"/>
              </a:spcAft>
              <a:buClrTx/>
              <a:buSzTx/>
              <a:buFontTx/>
              <a:buNone/>
              <a:tabLst/>
              <a:defRPr sz="1800" b="0" i="0">
                <a:solidFill>
                  <a:schemeClr val="tx1"/>
                </a:solidFill>
              </a:defRPr>
            </a:lvl1pPr>
            <a:lvl2pPr marL="457087" indent="0">
              <a:buFontTx/>
              <a:buNone/>
              <a:defRPr sz="1401" b="0" i="0"/>
            </a:lvl2pPr>
            <a:lvl3pPr marL="914173" indent="0">
              <a:buFontTx/>
              <a:buNone/>
              <a:defRPr sz="1401" b="0" i="0"/>
            </a:lvl3pPr>
            <a:lvl4pPr>
              <a:defRPr sz="1601"/>
            </a:lvl4pPr>
            <a:lvl5pPr>
              <a:defRPr sz="1601"/>
            </a:lvl5pPr>
          </a:lstStyle>
          <a:p>
            <a:pPr marL="0" marR="0" lvl="0" indent="0" algn="l" defTabSz="914173" rtl="0" eaLnBrk="1" fontAlgn="auto" latinLnBrk="0" hangingPunct="1">
              <a:lnSpc>
                <a:spcPct val="90000"/>
              </a:lnSpc>
              <a:spcBef>
                <a:spcPts val="1000"/>
              </a:spcBef>
              <a:spcAft>
                <a:spcPts val="0"/>
              </a:spcAft>
              <a:buClrTx/>
              <a:buSzTx/>
              <a:buFontTx/>
              <a:buNone/>
              <a:tabLst/>
              <a:defRPr/>
            </a:pPr>
            <a:r>
              <a:rPr lang="en-US"/>
              <a:t>Sed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Donec</a:t>
            </a:r>
            <a:r>
              <a:rPr lang="en-US"/>
              <a:t> </a:t>
            </a:r>
            <a:r>
              <a:rPr lang="en-US" err="1"/>
              <a:t>ullamcorper</a:t>
            </a:r>
            <a:r>
              <a:rPr lang="en-US"/>
              <a:t> </a:t>
            </a:r>
            <a:r>
              <a:rPr lang="en-US" err="1"/>
              <a:t>nulla</a:t>
            </a:r>
            <a:r>
              <a:rPr lang="en-US"/>
              <a:t> non </a:t>
            </a:r>
            <a:r>
              <a:rPr lang="en-US" err="1"/>
              <a:t>metus</a:t>
            </a:r>
            <a:r>
              <a:rPr lang="en-US"/>
              <a:t> </a:t>
            </a:r>
            <a:r>
              <a:rPr lang="en-US" err="1"/>
              <a:t>auctor</a:t>
            </a:r>
            <a:r>
              <a:rPr lang="en-US"/>
              <a:t> </a:t>
            </a:r>
            <a:r>
              <a:rPr lang="en-US" err="1"/>
              <a:t>fringilla</a:t>
            </a:r>
            <a:r>
              <a:rPr lang="en-US"/>
              <a:t>. </a:t>
            </a:r>
            <a:r>
              <a:rPr lang="en-US" err="1"/>
              <a:t>Vivamus</a:t>
            </a:r>
            <a:r>
              <a:rPr lang="en-US"/>
              <a:t> </a:t>
            </a:r>
            <a:r>
              <a:rPr lang="en-US" err="1"/>
              <a:t>sagittis</a:t>
            </a:r>
            <a:r>
              <a:rPr lang="en-US"/>
              <a:t> </a:t>
            </a:r>
            <a:r>
              <a:rPr lang="en-US" err="1"/>
              <a:t>lacus</a:t>
            </a:r>
            <a:r>
              <a:rPr lang="en-US"/>
              <a:t> vel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Aenean lacinia </a:t>
            </a:r>
            <a:r>
              <a:rPr lang="en-US" err="1"/>
              <a:t>bibendum</a:t>
            </a:r>
            <a:r>
              <a:rPr lang="en-US"/>
              <a:t> </a:t>
            </a:r>
            <a:r>
              <a:rPr lang="en-US" err="1"/>
              <a:t>nulla</a:t>
            </a:r>
            <a:r>
              <a:rPr lang="en-US"/>
              <a:t> sed </a:t>
            </a:r>
            <a:r>
              <a:rPr lang="en-US" err="1"/>
              <a:t>consectetur</a:t>
            </a:r>
            <a:endParaRPr lang="en-US"/>
          </a:p>
        </p:txBody>
      </p:sp>
      <p:sp>
        <p:nvSpPr>
          <p:cNvPr id="18" name="Text Placeholder 2">
            <a:extLst>
              <a:ext uri="{FF2B5EF4-FFF2-40B4-BE49-F238E27FC236}">
                <a16:creationId xmlns:a16="http://schemas.microsoft.com/office/drawing/2014/main" id="{F102AB95-B9E0-5F4B-A8F4-DA33CF59B511}"/>
              </a:ext>
            </a:extLst>
          </p:cNvPr>
          <p:cNvSpPr>
            <a:spLocks noGrp="1"/>
          </p:cNvSpPr>
          <p:nvPr>
            <p:ph type="body" sz="quarter" idx="27" hasCustomPrompt="1"/>
          </p:nvPr>
        </p:nvSpPr>
        <p:spPr>
          <a:xfrm>
            <a:off x="7870496" y="3077953"/>
            <a:ext cx="3049324" cy="605466"/>
          </a:xfrm>
        </p:spPr>
        <p:txBody>
          <a:bodyPr vert="horz" lIns="0" tIns="0" rIns="0" bIns="0" rtlCol="0" anchor="t" anchorCtr="0">
            <a:noAutofit/>
          </a:bodyPr>
          <a:lstStyle>
            <a:lvl1pPr marL="0" indent="0">
              <a:buFontTx/>
              <a:buNone/>
              <a:defRPr lang="en-US" sz="2400" b="1" i="0" cap="all" baseline="0" dirty="0">
                <a:solidFill>
                  <a:schemeClr val="accent1"/>
                </a:solidFill>
                <a:latin typeface="Arial Narrow" panose="020B0604020202020204" pitchFamily="34" charset="0"/>
                <a:cs typeface="Arial Narrow" panose="020B0604020202020204" pitchFamily="34" charset="0"/>
              </a:defRPr>
            </a:lvl1pPr>
          </a:lstStyle>
          <a:p>
            <a:pPr lvl="0">
              <a:lnSpc>
                <a:spcPct val="80000"/>
              </a:lnSpc>
              <a:spcBef>
                <a:spcPts val="0"/>
              </a:spcBef>
            </a:pPr>
            <a:r>
              <a:rPr lang="en-US"/>
              <a:t>ONE OR TWO LINES for topic description</a:t>
            </a:r>
          </a:p>
        </p:txBody>
      </p:sp>
    </p:spTree>
    <p:extLst>
      <p:ext uri="{BB962C8B-B14F-4D97-AF65-F5344CB8AC3E}">
        <p14:creationId xmlns:p14="http://schemas.microsoft.com/office/powerpoint/2010/main" val="2845655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with Chart Area - Whit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6A68FCD-9F1F-784F-9A7E-6E9161A1EF6C}"/>
              </a:ext>
            </a:extLst>
          </p:cNvPr>
          <p:cNvSpPr>
            <a:spLocks noGrp="1"/>
          </p:cNvSpPr>
          <p:nvPr>
            <p:ph type="sldNum" sz="quarter" idx="10"/>
          </p:nvPr>
        </p:nvSpPr>
        <p:spPr/>
        <p:txBody>
          <a:bodyPr/>
          <a:lstStyle/>
          <a:p>
            <a:fld id="{234755BD-B4AC-9044-BCE4-27904766F8BB}" type="slidenum">
              <a:rPr lang="en-US" smtClean="0"/>
              <a:pPr/>
              <a:t>‹#›</a:t>
            </a:fld>
            <a:endParaRPr lang="en-US"/>
          </a:p>
        </p:txBody>
      </p:sp>
      <p:sp>
        <p:nvSpPr>
          <p:cNvPr id="7" name="Text Placeholder 2">
            <a:extLst>
              <a:ext uri="{FF2B5EF4-FFF2-40B4-BE49-F238E27FC236}">
                <a16:creationId xmlns:a16="http://schemas.microsoft.com/office/drawing/2014/main" id="{45712B85-1442-6E42-9E7B-4A595CC0E0B8}"/>
              </a:ext>
            </a:extLst>
          </p:cNvPr>
          <p:cNvSpPr>
            <a:spLocks noGrp="1"/>
          </p:cNvSpPr>
          <p:nvPr>
            <p:ph type="body" sz="quarter" idx="20" hasCustomPrompt="1"/>
          </p:nvPr>
        </p:nvSpPr>
        <p:spPr>
          <a:xfrm>
            <a:off x="915053" y="2886637"/>
            <a:ext cx="2856846" cy="2639054"/>
          </a:xfrm>
        </p:spPr>
        <p:txBody>
          <a:bodyPr lIns="0">
            <a:noAutofit/>
          </a:bodyPr>
          <a:lstStyle>
            <a:lvl1pPr marL="0" marR="0" indent="0" algn="l" defTabSz="914196" rtl="0" eaLnBrk="1" fontAlgn="auto" latinLnBrk="0" hangingPunct="1">
              <a:lnSpc>
                <a:spcPct val="110000"/>
              </a:lnSpc>
              <a:spcBef>
                <a:spcPts val="1000"/>
              </a:spcBef>
              <a:spcAft>
                <a:spcPts val="0"/>
              </a:spcAft>
              <a:buClrTx/>
              <a:buSzTx/>
              <a:buFontTx/>
              <a:buNone/>
              <a:tabLst/>
              <a:defRPr sz="1800" b="0" i="0"/>
            </a:lvl1pPr>
            <a:lvl2pPr marL="457099" indent="0">
              <a:buFontTx/>
              <a:buNone/>
              <a:defRPr sz="1401" b="0" i="0"/>
            </a:lvl2pPr>
            <a:lvl3pPr marL="914196" indent="0">
              <a:buFontTx/>
              <a:buNone/>
              <a:defRPr sz="1401" b="0" i="0"/>
            </a:lvl3pPr>
            <a:lvl4pPr>
              <a:defRPr sz="1601"/>
            </a:lvl4pPr>
            <a:lvl5pPr>
              <a:defRPr sz="1601"/>
            </a:lvl5pPr>
          </a:lstStyle>
          <a:p>
            <a:pPr lvl="0"/>
            <a:r>
              <a:rPr lang="en-US"/>
              <a:t>Minimum font size 14pt and line spacing of at least Multiple 1.1</a:t>
            </a:r>
          </a:p>
          <a:p>
            <a:pPr lvl="0"/>
            <a:r>
              <a:rPr lang="pt-BR"/>
              <a:t>Apita </a:t>
            </a:r>
            <a:r>
              <a:rPr lang="pt-BR" err="1"/>
              <a:t>imentemqui</a:t>
            </a:r>
            <a:r>
              <a:rPr lang="pt-BR"/>
              <a:t> te </a:t>
            </a:r>
            <a:r>
              <a:rPr lang="pt-BR" err="1"/>
              <a:t>sunte</a:t>
            </a:r>
            <a:r>
              <a:rPr lang="pt-BR"/>
              <a:t> </a:t>
            </a:r>
            <a:r>
              <a:rPr lang="pt-BR" err="1"/>
              <a:t>cuptia</a:t>
            </a:r>
            <a:r>
              <a:rPr lang="pt-BR"/>
              <a:t> </a:t>
            </a:r>
            <a:r>
              <a:rPr lang="pt-BR" err="1"/>
              <a:t>sam</a:t>
            </a:r>
            <a:r>
              <a:rPr lang="pt-BR"/>
              <a:t> cus </a:t>
            </a:r>
            <a:r>
              <a:rPr lang="pt-BR" err="1"/>
              <a:t>dem</a:t>
            </a:r>
            <a:r>
              <a:rPr lang="pt-BR"/>
              <a:t> </a:t>
            </a:r>
            <a:r>
              <a:rPr lang="pt-BR" err="1"/>
              <a:t>qui</a:t>
            </a:r>
            <a:r>
              <a:rPr lang="pt-BR"/>
              <a:t> </a:t>
            </a:r>
            <a:r>
              <a:rPr lang="pt-BR" err="1"/>
              <a:t>deni</a:t>
            </a:r>
            <a:r>
              <a:rPr lang="pt-BR"/>
              <a:t> </a:t>
            </a:r>
            <a:r>
              <a:rPr lang="pt-BR" err="1"/>
              <a:t>incitatet</a:t>
            </a:r>
            <a:r>
              <a:rPr lang="pt-BR"/>
              <a:t> </a:t>
            </a:r>
            <a:r>
              <a:rPr lang="pt-BR" err="1"/>
              <a:t>nonsend</a:t>
            </a:r>
            <a:r>
              <a:rPr lang="pt-BR"/>
              <a:t>?</a:t>
            </a:r>
          </a:p>
        </p:txBody>
      </p:sp>
      <p:sp>
        <p:nvSpPr>
          <p:cNvPr id="23" name="Content Placeholder 22">
            <a:extLst>
              <a:ext uri="{FF2B5EF4-FFF2-40B4-BE49-F238E27FC236}">
                <a16:creationId xmlns:a16="http://schemas.microsoft.com/office/drawing/2014/main" id="{5EF24A01-2572-2E45-B9E5-801C62E84E88}"/>
              </a:ext>
            </a:extLst>
          </p:cNvPr>
          <p:cNvSpPr>
            <a:spLocks noGrp="1"/>
          </p:cNvSpPr>
          <p:nvPr>
            <p:ph sz="quarter" idx="21"/>
          </p:nvPr>
        </p:nvSpPr>
        <p:spPr>
          <a:xfrm>
            <a:off x="4192521" y="2206507"/>
            <a:ext cx="7084428" cy="3319184"/>
          </a:xfrm>
        </p:spPr>
        <p:txBody>
          <a:bodyPr anchor="t"/>
          <a:lstStyle>
            <a:lvl1pPr marL="0" indent="0">
              <a:buNone/>
              <a:defRPr/>
            </a:lvl1pPr>
          </a:lstStyle>
          <a:p>
            <a:pPr lvl="0"/>
            <a:r>
              <a:rPr lang="en-US"/>
              <a:t>Click to edit Master text styles</a:t>
            </a:r>
          </a:p>
        </p:txBody>
      </p:sp>
      <p:cxnSp>
        <p:nvCxnSpPr>
          <p:cNvPr id="11" name="Straight Connector 10">
            <a:extLst>
              <a:ext uri="{FF2B5EF4-FFF2-40B4-BE49-F238E27FC236}">
                <a16:creationId xmlns:a16="http://schemas.microsoft.com/office/drawing/2014/main" id="{8C9FF1C0-504F-9542-AFC1-BC4456815DDF}"/>
              </a:ext>
            </a:extLst>
          </p:cNvPr>
          <p:cNvCxnSpPr>
            <a:cxnSpLocks/>
          </p:cNvCxnSpPr>
          <p:nvPr userDrawn="1"/>
        </p:nvCxnSpPr>
        <p:spPr>
          <a:xfrm>
            <a:off x="905164" y="1259538"/>
            <a:ext cx="1172308"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2" name="Title Placeholder 17">
            <a:extLst>
              <a:ext uri="{FF2B5EF4-FFF2-40B4-BE49-F238E27FC236}">
                <a16:creationId xmlns:a16="http://schemas.microsoft.com/office/drawing/2014/main" id="{2884633F-D05A-1843-876F-5EE12D7FC33C}"/>
              </a:ext>
            </a:extLst>
          </p:cNvPr>
          <p:cNvSpPr>
            <a:spLocks noGrp="1"/>
          </p:cNvSpPr>
          <p:nvPr>
            <p:ph type="title"/>
          </p:nvPr>
        </p:nvSpPr>
        <p:spPr>
          <a:xfrm>
            <a:off x="912570" y="349504"/>
            <a:ext cx="8861626" cy="798177"/>
          </a:xfrm>
          <a:prstGeom prst="rect">
            <a:avLst/>
          </a:prstGeom>
        </p:spPr>
        <p:txBody>
          <a:bodyPr vert="horz" lIns="0" tIns="45720" rIns="91440" bIns="45720" rtlCol="0" anchor="b" anchorCtr="0">
            <a:noAutofit/>
          </a:bodyPr>
          <a:lstStyle/>
          <a:p>
            <a:r>
              <a:rPr lang="en-US"/>
              <a:t>Click to edit Master title style</a:t>
            </a:r>
          </a:p>
        </p:txBody>
      </p:sp>
      <p:sp>
        <p:nvSpPr>
          <p:cNvPr id="10" name="Text Placeholder 2">
            <a:extLst>
              <a:ext uri="{FF2B5EF4-FFF2-40B4-BE49-F238E27FC236}">
                <a16:creationId xmlns:a16="http://schemas.microsoft.com/office/drawing/2014/main" id="{5453E883-3F77-3549-9A4A-DC60817595FA}"/>
              </a:ext>
            </a:extLst>
          </p:cNvPr>
          <p:cNvSpPr>
            <a:spLocks noGrp="1"/>
          </p:cNvSpPr>
          <p:nvPr>
            <p:ph type="body" sz="quarter" idx="25" hasCustomPrompt="1"/>
          </p:nvPr>
        </p:nvSpPr>
        <p:spPr>
          <a:xfrm>
            <a:off x="912570" y="2206507"/>
            <a:ext cx="3063082" cy="605466"/>
          </a:xfrm>
        </p:spPr>
        <p:txBody>
          <a:bodyPr vert="horz" lIns="0" tIns="0" rIns="0" bIns="0" rtlCol="0" anchor="t" anchorCtr="0">
            <a:noAutofit/>
          </a:bodyPr>
          <a:lstStyle>
            <a:lvl1pPr marL="0" indent="0">
              <a:buFontTx/>
              <a:buNone/>
              <a:defRPr lang="en-US" sz="2400" b="1" i="0" cap="all" baseline="0" dirty="0">
                <a:solidFill>
                  <a:schemeClr val="accent1"/>
                </a:solidFill>
                <a:latin typeface="Arial Narrow" panose="020B0604020202020204" pitchFamily="34" charset="0"/>
                <a:cs typeface="Arial Narrow" panose="020B0604020202020204" pitchFamily="34" charset="0"/>
              </a:defRPr>
            </a:lvl1pPr>
          </a:lstStyle>
          <a:p>
            <a:pPr lvl="0">
              <a:lnSpc>
                <a:spcPct val="80000"/>
              </a:lnSpc>
              <a:spcBef>
                <a:spcPts val="0"/>
              </a:spcBef>
            </a:pPr>
            <a:r>
              <a:rPr lang="en-US"/>
              <a:t>ONE OR TWO LINES for graph description</a:t>
            </a:r>
          </a:p>
        </p:txBody>
      </p:sp>
    </p:spTree>
    <p:extLst>
      <p:ext uri="{BB962C8B-B14F-4D97-AF65-F5344CB8AC3E}">
        <p14:creationId xmlns:p14="http://schemas.microsoft.com/office/powerpoint/2010/main" val="3675025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tistic and Photo_Light">
    <p:spTree>
      <p:nvGrpSpPr>
        <p:cNvPr id="1" name=""/>
        <p:cNvGrpSpPr/>
        <p:nvPr/>
      </p:nvGrpSpPr>
      <p:grpSpPr>
        <a:xfrm>
          <a:off x="0" y="0"/>
          <a:ext cx="0" cy="0"/>
          <a:chOff x="0" y="0"/>
          <a:chExt cx="0" cy="0"/>
        </a:xfrm>
      </p:grpSpPr>
      <p:sp>
        <p:nvSpPr>
          <p:cNvPr id="17" name="Picture Placeholder 2">
            <a:extLst>
              <a:ext uri="{FF2B5EF4-FFF2-40B4-BE49-F238E27FC236}">
                <a16:creationId xmlns:a16="http://schemas.microsoft.com/office/drawing/2014/main" id="{0A2583F1-527B-FE46-974C-CE1DF96A44BB}"/>
              </a:ext>
            </a:extLst>
          </p:cNvPr>
          <p:cNvSpPr>
            <a:spLocks noGrp="1" noChangeAspect="1"/>
          </p:cNvSpPr>
          <p:nvPr>
            <p:ph type="pic" idx="1"/>
          </p:nvPr>
        </p:nvSpPr>
        <p:spPr>
          <a:xfrm>
            <a:off x="6096595" y="0"/>
            <a:ext cx="6101503" cy="6858000"/>
          </a:xfrm>
          <a:solidFill>
            <a:schemeClr val="bg1">
              <a:lumMod val="95000"/>
            </a:schemeClr>
          </a:solidFill>
        </p:spPr>
        <p:txBody>
          <a:bodyPr anchor="t"/>
          <a:lstStyle>
            <a:lvl1pPr marL="0" indent="0" algn="ctr">
              <a:buNone/>
              <a:defRPr sz="3200">
                <a:solidFill>
                  <a:schemeClr val="bg1">
                    <a:lumMod val="75000"/>
                  </a:schemeClr>
                </a:solidFill>
              </a:defRPr>
            </a:lvl1pPr>
            <a:lvl2pPr marL="457099" indent="0">
              <a:buNone/>
              <a:defRPr sz="2799"/>
            </a:lvl2pPr>
            <a:lvl3pPr marL="914196" indent="0">
              <a:buNone/>
              <a:defRPr sz="2400"/>
            </a:lvl3pPr>
            <a:lvl4pPr marL="1371294" indent="0">
              <a:buNone/>
              <a:defRPr sz="2000"/>
            </a:lvl4pPr>
            <a:lvl5pPr marL="1828393" indent="0">
              <a:buNone/>
              <a:defRPr sz="2000"/>
            </a:lvl5pPr>
            <a:lvl6pPr marL="2285490" indent="0">
              <a:buNone/>
              <a:defRPr sz="2000"/>
            </a:lvl6pPr>
            <a:lvl7pPr marL="2742587" indent="0">
              <a:buNone/>
              <a:defRPr sz="2000"/>
            </a:lvl7pPr>
            <a:lvl8pPr marL="3199687" indent="0">
              <a:buNone/>
              <a:defRPr sz="2000"/>
            </a:lvl8pPr>
            <a:lvl9pPr marL="3656783" indent="0">
              <a:buNone/>
              <a:defRPr sz="2000"/>
            </a:lvl9pPr>
          </a:lstStyle>
          <a:p>
            <a:r>
              <a:rPr lang="en-US"/>
              <a:t>Click icon to add picture</a:t>
            </a:r>
          </a:p>
        </p:txBody>
      </p:sp>
      <p:cxnSp>
        <p:nvCxnSpPr>
          <p:cNvPr id="15" name="Straight Connector 14">
            <a:extLst>
              <a:ext uri="{FF2B5EF4-FFF2-40B4-BE49-F238E27FC236}">
                <a16:creationId xmlns:a16="http://schemas.microsoft.com/office/drawing/2014/main" id="{4048A969-2DDF-2343-8D34-6E1A3F1D55D4}"/>
              </a:ext>
            </a:extLst>
          </p:cNvPr>
          <p:cNvCxnSpPr>
            <a:cxnSpLocks/>
          </p:cNvCxnSpPr>
          <p:nvPr userDrawn="1"/>
        </p:nvCxnSpPr>
        <p:spPr>
          <a:xfrm>
            <a:off x="770128" y="2581248"/>
            <a:ext cx="1172308"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8" name="Text Placeholder 2">
            <a:extLst>
              <a:ext uri="{FF2B5EF4-FFF2-40B4-BE49-F238E27FC236}">
                <a16:creationId xmlns:a16="http://schemas.microsoft.com/office/drawing/2014/main" id="{79BBAC1B-E15C-084A-B799-3284FDDE5E2B}"/>
              </a:ext>
            </a:extLst>
          </p:cNvPr>
          <p:cNvSpPr>
            <a:spLocks noGrp="1"/>
          </p:cNvSpPr>
          <p:nvPr>
            <p:ph type="body" sz="quarter" idx="22" hasCustomPrompt="1"/>
          </p:nvPr>
        </p:nvSpPr>
        <p:spPr>
          <a:xfrm>
            <a:off x="770128" y="3870293"/>
            <a:ext cx="4597400" cy="1729995"/>
          </a:xfrm>
        </p:spPr>
        <p:txBody>
          <a:bodyPr lIns="0">
            <a:noAutofit/>
          </a:bodyPr>
          <a:lstStyle>
            <a:lvl1pPr marL="0" marR="0" indent="0" algn="l" defTabSz="914173" rtl="0" eaLnBrk="1" fontAlgn="auto" latinLnBrk="0" hangingPunct="1">
              <a:lnSpc>
                <a:spcPct val="110000"/>
              </a:lnSpc>
              <a:spcBef>
                <a:spcPts val="1000"/>
              </a:spcBef>
              <a:spcAft>
                <a:spcPts val="451"/>
              </a:spcAft>
              <a:buClrTx/>
              <a:buSzTx/>
              <a:buFontTx/>
              <a:buNone/>
              <a:tabLst/>
              <a:defRPr sz="1800" b="0" i="0">
                <a:solidFill>
                  <a:schemeClr val="tx1"/>
                </a:solidFill>
              </a:defRPr>
            </a:lvl1pPr>
            <a:lvl2pPr marL="457087" indent="0">
              <a:buFontTx/>
              <a:buNone/>
              <a:defRPr sz="1401" b="0" i="0"/>
            </a:lvl2pPr>
            <a:lvl3pPr marL="914173" indent="0">
              <a:buFontTx/>
              <a:buNone/>
              <a:defRPr sz="1401" b="0" i="0"/>
            </a:lvl3pPr>
            <a:lvl4pPr>
              <a:defRPr sz="1601"/>
            </a:lvl4pPr>
            <a:lvl5pPr>
              <a:defRPr sz="1601"/>
            </a:lvl5pPr>
          </a:lstStyle>
          <a:p>
            <a:pPr marL="0" marR="0" lvl="0" indent="0" algn="l" defTabSz="914173" rtl="0" eaLnBrk="1" fontAlgn="auto" latinLnBrk="0" hangingPunct="1">
              <a:lnSpc>
                <a:spcPct val="90000"/>
              </a:lnSpc>
              <a:spcBef>
                <a:spcPts val="1000"/>
              </a:spcBef>
              <a:spcAft>
                <a:spcPts val="0"/>
              </a:spcAft>
              <a:buClrTx/>
              <a:buSzTx/>
              <a:buFontTx/>
              <a:buNone/>
              <a:tabLst/>
              <a:defRPr/>
            </a:pPr>
            <a:r>
              <a:rPr lang="en-US"/>
              <a:t>Sed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Donec</a:t>
            </a:r>
            <a:r>
              <a:rPr lang="en-US"/>
              <a:t> </a:t>
            </a:r>
            <a:r>
              <a:rPr lang="en-US" err="1"/>
              <a:t>ullamcorper</a:t>
            </a:r>
            <a:r>
              <a:rPr lang="en-US"/>
              <a:t> </a:t>
            </a:r>
            <a:r>
              <a:rPr lang="en-US" err="1"/>
              <a:t>nulla</a:t>
            </a:r>
            <a:r>
              <a:rPr lang="en-US"/>
              <a:t> non </a:t>
            </a:r>
            <a:r>
              <a:rPr lang="en-US" err="1"/>
              <a:t>metus</a:t>
            </a:r>
            <a:r>
              <a:rPr lang="en-US"/>
              <a:t> </a:t>
            </a:r>
            <a:r>
              <a:rPr lang="en-US" err="1"/>
              <a:t>auctor</a:t>
            </a:r>
            <a:r>
              <a:rPr lang="en-US"/>
              <a:t> </a:t>
            </a:r>
            <a:r>
              <a:rPr lang="en-US" err="1"/>
              <a:t>fringilla</a:t>
            </a:r>
            <a:r>
              <a:rPr lang="en-US"/>
              <a:t>. </a:t>
            </a:r>
            <a:r>
              <a:rPr lang="en-US" err="1"/>
              <a:t>Vivamus</a:t>
            </a:r>
            <a:r>
              <a:rPr lang="en-US"/>
              <a:t> </a:t>
            </a:r>
            <a:r>
              <a:rPr lang="en-US" err="1"/>
              <a:t>sagittis</a:t>
            </a:r>
            <a:r>
              <a:rPr lang="en-US"/>
              <a:t> </a:t>
            </a:r>
            <a:r>
              <a:rPr lang="en-US" err="1"/>
              <a:t>lacus</a:t>
            </a:r>
            <a:r>
              <a:rPr lang="en-US"/>
              <a:t> vel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Aenean lacinia </a:t>
            </a:r>
            <a:r>
              <a:rPr lang="en-US" err="1"/>
              <a:t>bibendum</a:t>
            </a:r>
            <a:r>
              <a:rPr lang="en-US"/>
              <a:t> </a:t>
            </a:r>
            <a:r>
              <a:rPr lang="en-US" err="1"/>
              <a:t>nulla</a:t>
            </a:r>
            <a:r>
              <a:rPr lang="en-US"/>
              <a:t> sed </a:t>
            </a:r>
            <a:r>
              <a:rPr lang="en-US" err="1"/>
              <a:t>consectetur</a:t>
            </a:r>
            <a:r>
              <a:rPr lang="en-US"/>
              <a:t>. </a:t>
            </a:r>
          </a:p>
        </p:txBody>
      </p:sp>
      <p:sp>
        <p:nvSpPr>
          <p:cNvPr id="19" name="Text Placeholder 2">
            <a:extLst>
              <a:ext uri="{FF2B5EF4-FFF2-40B4-BE49-F238E27FC236}">
                <a16:creationId xmlns:a16="http://schemas.microsoft.com/office/drawing/2014/main" id="{A3BEF983-4BD0-EB4A-97B7-6902CA24EA9E}"/>
              </a:ext>
            </a:extLst>
          </p:cNvPr>
          <p:cNvSpPr>
            <a:spLocks noGrp="1"/>
          </p:cNvSpPr>
          <p:nvPr>
            <p:ph type="body" sz="quarter" idx="23" hasCustomPrompt="1"/>
          </p:nvPr>
        </p:nvSpPr>
        <p:spPr>
          <a:xfrm>
            <a:off x="770128" y="3237493"/>
            <a:ext cx="3218776" cy="605466"/>
          </a:xfrm>
        </p:spPr>
        <p:txBody>
          <a:bodyPr vert="horz" lIns="0" tIns="0" rIns="0" bIns="0" rtlCol="0" anchor="t" anchorCtr="0">
            <a:noAutofit/>
          </a:bodyPr>
          <a:lstStyle>
            <a:lvl1pPr marL="0" indent="0">
              <a:buFontTx/>
              <a:buNone/>
              <a:defRPr lang="en-US" sz="2400" b="1" i="0" cap="all" baseline="0" dirty="0">
                <a:solidFill>
                  <a:schemeClr val="accent1"/>
                </a:solidFill>
                <a:latin typeface="Arial Narrow" panose="020B0604020202020204" pitchFamily="34" charset="0"/>
                <a:cs typeface="Arial Narrow" panose="020B0604020202020204" pitchFamily="34" charset="0"/>
              </a:defRPr>
            </a:lvl1pPr>
          </a:lstStyle>
          <a:p>
            <a:pPr lvl="0">
              <a:lnSpc>
                <a:spcPct val="80000"/>
              </a:lnSpc>
              <a:spcBef>
                <a:spcPts val="0"/>
              </a:spcBef>
            </a:pPr>
            <a:r>
              <a:rPr lang="en-US"/>
              <a:t>ONE OR TWO LINES for Stat description</a:t>
            </a:r>
          </a:p>
        </p:txBody>
      </p:sp>
      <p:sp>
        <p:nvSpPr>
          <p:cNvPr id="9" name="Text Placeholder 4">
            <a:extLst>
              <a:ext uri="{FF2B5EF4-FFF2-40B4-BE49-F238E27FC236}">
                <a16:creationId xmlns:a16="http://schemas.microsoft.com/office/drawing/2014/main" id="{03DE606A-3303-7540-8D87-CA349EB9C5D1}"/>
              </a:ext>
            </a:extLst>
          </p:cNvPr>
          <p:cNvSpPr>
            <a:spLocks noGrp="1"/>
          </p:cNvSpPr>
          <p:nvPr>
            <p:ph type="body" sz="quarter" idx="25" hasCustomPrompt="1"/>
          </p:nvPr>
        </p:nvSpPr>
        <p:spPr>
          <a:xfrm>
            <a:off x="669073" y="1164590"/>
            <a:ext cx="4717759" cy="1402991"/>
          </a:xfrm>
        </p:spPr>
        <p:txBody>
          <a:bodyPr/>
          <a:lstStyle>
            <a:lvl1pPr marL="0" indent="0" algn="l">
              <a:buNone/>
              <a:defRPr sz="9600" b="1" i="0">
                <a:solidFill>
                  <a:schemeClr val="tx1"/>
                </a:solidFill>
                <a:latin typeface="Arial Narrow" panose="020B0604020202020204" pitchFamily="34" charset="0"/>
                <a:cs typeface="Arial Narrow" panose="020B0604020202020204" pitchFamily="34" charset="0"/>
              </a:defRPr>
            </a:lvl1pPr>
          </a:lstStyle>
          <a:p>
            <a:pPr lvl="0"/>
            <a:r>
              <a:rPr lang="en-US"/>
              <a:t>45%</a:t>
            </a:r>
          </a:p>
        </p:txBody>
      </p:sp>
      <p:sp>
        <p:nvSpPr>
          <p:cNvPr id="11" name="Slide Number Placeholder 2">
            <a:extLst>
              <a:ext uri="{FF2B5EF4-FFF2-40B4-BE49-F238E27FC236}">
                <a16:creationId xmlns:a16="http://schemas.microsoft.com/office/drawing/2014/main" id="{4DEFC807-5826-B140-B9AE-E18E0029EBB4}"/>
              </a:ext>
            </a:extLst>
          </p:cNvPr>
          <p:cNvSpPr>
            <a:spLocks noGrp="1"/>
          </p:cNvSpPr>
          <p:nvPr>
            <p:ph type="sldNum" sz="quarter" idx="10"/>
          </p:nvPr>
        </p:nvSpPr>
        <p:spPr>
          <a:xfrm>
            <a:off x="11707151" y="6354240"/>
            <a:ext cx="399651" cy="312098"/>
          </a:xfrm>
        </p:spPr>
        <p:txBody>
          <a:bodyPr/>
          <a:lstStyle>
            <a:lvl1pPr>
              <a:defRPr>
                <a:solidFill>
                  <a:schemeClr val="bg2"/>
                </a:solidFill>
              </a:defRPr>
            </a:lvl1pPr>
          </a:lstStyle>
          <a:p>
            <a:fld id="{234755BD-B4AC-9044-BCE4-27904766F8BB}" type="slidenum">
              <a:rPr lang="en-US" smtClean="0"/>
              <a:pPr/>
              <a:t>‹#›</a:t>
            </a:fld>
            <a:endParaRPr lang="en-US"/>
          </a:p>
        </p:txBody>
      </p:sp>
    </p:spTree>
    <p:extLst>
      <p:ext uri="{BB962C8B-B14F-4D97-AF65-F5344CB8AC3E}">
        <p14:creationId xmlns:p14="http://schemas.microsoft.com/office/powerpoint/2010/main" val="25281694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plit Statistic_Light">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4048A969-2DDF-2343-8D34-6E1A3F1D55D4}"/>
              </a:ext>
            </a:extLst>
          </p:cNvPr>
          <p:cNvCxnSpPr>
            <a:cxnSpLocks/>
          </p:cNvCxnSpPr>
          <p:nvPr userDrawn="1"/>
        </p:nvCxnSpPr>
        <p:spPr>
          <a:xfrm>
            <a:off x="770128" y="2581248"/>
            <a:ext cx="1172308"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8" name="Text Placeholder 2">
            <a:extLst>
              <a:ext uri="{FF2B5EF4-FFF2-40B4-BE49-F238E27FC236}">
                <a16:creationId xmlns:a16="http://schemas.microsoft.com/office/drawing/2014/main" id="{79BBAC1B-E15C-084A-B799-3284FDDE5E2B}"/>
              </a:ext>
            </a:extLst>
          </p:cNvPr>
          <p:cNvSpPr>
            <a:spLocks noGrp="1"/>
          </p:cNvSpPr>
          <p:nvPr>
            <p:ph type="body" sz="quarter" idx="22" hasCustomPrompt="1"/>
          </p:nvPr>
        </p:nvSpPr>
        <p:spPr>
          <a:xfrm>
            <a:off x="770128" y="3870293"/>
            <a:ext cx="4597400" cy="2129454"/>
          </a:xfrm>
        </p:spPr>
        <p:txBody>
          <a:bodyPr lIns="0">
            <a:noAutofit/>
          </a:bodyPr>
          <a:lstStyle>
            <a:lvl1pPr marL="0" marR="0" indent="0" algn="l" defTabSz="914173" rtl="0" eaLnBrk="1" fontAlgn="auto" latinLnBrk="0" hangingPunct="1">
              <a:lnSpc>
                <a:spcPct val="110000"/>
              </a:lnSpc>
              <a:spcBef>
                <a:spcPts val="1000"/>
              </a:spcBef>
              <a:spcAft>
                <a:spcPts val="451"/>
              </a:spcAft>
              <a:buClrTx/>
              <a:buSzTx/>
              <a:buFontTx/>
              <a:buNone/>
              <a:tabLst/>
              <a:defRPr sz="1800" b="0" i="0">
                <a:solidFill>
                  <a:schemeClr val="tx1"/>
                </a:solidFill>
              </a:defRPr>
            </a:lvl1pPr>
            <a:lvl2pPr marL="457087" indent="0">
              <a:buFontTx/>
              <a:buNone/>
              <a:defRPr sz="1401" b="0" i="0"/>
            </a:lvl2pPr>
            <a:lvl3pPr marL="914173" indent="0">
              <a:buFontTx/>
              <a:buNone/>
              <a:defRPr sz="1401" b="0" i="0"/>
            </a:lvl3pPr>
            <a:lvl4pPr>
              <a:defRPr sz="1601"/>
            </a:lvl4pPr>
            <a:lvl5pPr>
              <a:defRPr sz="1601"/>
            </a:lvl5pPr>
          </a:lstStyle>
          <a:p>
            <a:pPr marL="0" marR="0" lvl="0" indent="0" algn="l" defTabSz="914173" rtl="0" eaLnBrk="1" fontAlgn="auto" latinLnBrk="0" hangingPunct="1">
              <a:lnSpc>
                <a:spcPct val="90000"/>
              </a:lnSpc>
              <a:spcBef>
                <a:spcPts val="1000"/>
              </a:spcBef>
              <a:spcAft>
                <a:spcPts val="0"/>
              </a:spcAft>
              <a:buClrTx/>
              <a:buSzTx/>
              <a:buFontTx/>
              <a:buNone/>
              <a:tabLst/>
              <a:defRPr/>
            </a:pPr>
            <a:r>
              <a:rPr lang="en-US"/>
              <a:t>Sed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Donec</a:t>
            </a:r>
            <a:r>
              <a:rPr lang="en-US"/>
              <a:t> </a:t>
            </a:r>
            <a:r>
              <a:rPr lang="en-US" err="1"/>
              <a:t>ullamcorper</a:t>
            </a:r>
            <a:r>
              <a:rPr lang="en-US"/>
              <a:t> </a:t>
            </a:r>
            <a:r>
              <a:rPr lang="en-US" err="1"/>
              <a:t>nulla</a:t>
            </a:r>
            <a:r>
              <a:rPr lang="en-US"/>
              <a:t> non </a:t>
            </a:r>
            <a:r>
              <a:rPr lang="en-US" err="1"/>
              <a:t>metus</a:t>
            </a:r>
            <a:r>
              <a:rPr lang="en-US"/>
              <a:t> </a:t>
            </a:r>
            <a:r>
              <a:rPr lang="en-US" err="1"/>
              <a:t>auctor</a:t>
            </a:r>
            <a:r>
              <a:rPr lang="en-US"/>
              <a:t> </a:t>
            </a:r>
            <a:r>
              <a:rPr lang="en-US" err="1"/>
              <a:t>fringilla</a:t>
            </a:r>
            <a:r>
              <a:rPr lang="en-US"/>
              <a:t>. </a:t>
            </a:r>
            <a:r>
              <a:rPr lang="en-US" err="1"/>
              <a:t>Vivamus</a:t>
            </a:r>
            <a:r>
              <a:rPr lang="en-US"/>
              <a:t> </a:t>
            </a:r>
            <a:r>
              <a:rPr lang="en-US" err="1"/>
              <a:t>sagittis</a:t>
            </a:r>
            <a:r>
              <a:rPr lang="en-US"/>
              <a:t> </a:t>
            </a:r>
            <a:r>
              <a:rPr lang="en-US" err="1"/>
              <a:t>lacus</a:t>
            </a:r>
            <a:r>
              <a:rPr lang="en-US"/>
              <a:t> vel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Aenean</a:t>
            </a:r>
            <a:r>
              <a:rPr lang="en-US"/>
              <a:t> lacinia </a:t>
            </a:r>
            <a:r>
              <a:rPr lang="en-US" err="1"/>
              <a:t>bibendum</a:t>
            </a:r>
            <a:r>
              <a:rPr lang="en-US"/>
              <a:t> </a:t>
            </a:r>
            <a:r>
              <a:rPr lang="en-US" err="1"/>
              <a:t>nulla</a:t>
            </a:r>
            <a:r>
              <a:rPr lang="en-US"/>
              <a:t> sed </a:t>
            </a:r>
            <a:r>
              <a:rPr lang="en-US" err="1"/>
              <a:t>consectetur</a:t>
            </a:r>
            <a:r>
              <a:rPr lang="en-US"/>
              <a:t>. Sed </a:t>
            </a:r>
            <a:r>
              <a:rPr lang="en-US" err="1"/>
              <a:t>posuere</a:t>
            </a:r>
            <a:r>
              <a:rPr lang="en-US"/>
              <a:t> </a:t>
            </a:r>
            <a:r>
              <a:rPr lang="en-US" err="1"/>
              <a:t>consectetur</a:t>
            </a:r>
            <a:r>
              <a:rPr lang="en-US"/>
              <a:t> </a:t>
            </a:r>
            <a:r>
              <a:rPr lang="en-US" err="1"/>
              <a:t>est</a:t>
            </a:r>
            <a:r>
              <a:rPr lang="en-US"/>
              <a:t> at </a:t>
            </a:r>
            <a:r>
              <a:rPr lang="en-US" err="1"/>
              <a:t>lobortis</a:t>
            </a:r>
            <a:r>
              <a:rPr lang="en-US"/>
              <a:t>. Donec </a:t>
            </a:r>
            <a:r>
              <a:rPr lang="en-US" err="1"/>
              <a:t>ullamcorper</a:t>
            </a:r>
            <a:r>
              <a:rPr lang="en-US"/>
              <a:t> </a:t>
            </a:r>
            <a:r>
              <a:rPr lang="en-US" err="1"/>
              <a:t>nulla</a:t>
            </a:r>
            <a:r>
              <a:rPr lang="en-US"/>
              <a:t> non </a:t>
            </a:r>
            <a:r>
              <a:rPr lang="en-US" err="1"/>
              <a:t>metus</a:t>
            </a:r>
            <a:r>
              <a:rPr lang="en-US"/>
              <a:t> auctor </a:t>
            </a:r>
            <a:r>
              <a:rPr lang="en-US" err="1"/>
              <a:t>fringilla</a:t>
            </a:r>
            <a:r>
              <a:rPr lang="en-US"/>
              <a:t>. </a:t>
            </a:r>
          </a:p>
        </p:txBody>
      </p:sp>
      <p:sp>
        <p:nvSpPr>
          <p:cNvPr id="19" name="Text Placeholder 2">
            <a:extLst>
              <a:ext uri="{FF2B5EF4-FFF2-40B4-BE49-F238E27FC236}">
                <a16:creationId xmlns:a16="http://schemas.microsoft.com/office/drawing/2014/main" id="{A3BEF983-4BD0-EB4A-97B7-6902CA24EA9E}"/>
              </a:ext>
            </a:extLst>
          </p:cNvPr>
          <p:cNvSpPr>
            <a:spLocks noGrp="1"/>
          </p:cNvSpPr>
          <p:nvPr>
            <p:ph type="body" sz="quarter" idx="23" hasCustomPrompt="1"/>
          </p:nvPr>
        </p:nvSpPr>
        <p:spPr>
          <a:xfrm>
            <a:off x="770128" y="3237493"/>
            <a:ext cx="3073002" cy="605466"/>
          </a:xfrm>
        </p:spPr>
        <p:txBody>
          <a:bodyPr vert="horz" lIns="0" tIns="0" rIns="0" bIns="0" rtlCol="0" anchor="t" anchorCtr="0">
            <a:noAutofit/>
          </a:bodyPr>
          <a:lstStyle>
            <a:lvl1pPr marL="0" indent="0">
              <a:buFontTx/>
              <a:buNone/>
              <a:defRPr lang="en-US" sz="2400" b="1" i="0" cap="all" baseline="0" dirty="0">
                <a:solidFill>
                  <a:schemeClr val="accent1"/>
                </a:solidFill>
                <a:latin typeface="Arial Narrow" panose="020B0604020202020204" pitchFamily="34" charset="0"/>
                <a:cs typeface="Arial Narrow" panose="020B0604020202020204" pitchFamily="34" charset="0"/>
              </a:defRPr>
            </a:lvl1pPr>
          </a:lstStyle>
          <a:p>
            <a:pPr lvl="0">
              <a:lnSpc>
                <a:spcPct val="80000"/>
              </a:lnSpc>
              <a:spcBef>
                <a:spcPts val="0"/>
              </a:spcBef>
            </a:pPr>
            <a:r>
              <a:rPr lang="en-US"/>
              <a:t>ONE OR TWO LINES for Stat description</a:t>
            </a:r>
          </a:p>
        </p:txBody>
      </p:sp>
      <p:sp>
        <p:nvSpPr>
          <p:cNvPr id="12" name="Text Placeholder 4">
            <a:extLst>
              <a:ext uri="{FF2B5EF4-FFF2-40B4-BE49-F238E27FC236}">
                <a16:creationId xmlns:a16="http://schemas.microsoft.com/office/drawing/2014/main" id="{FC44442F-17F0-6840-98FC-7D0B2934B422}"/>
              </a:ext>
            </a:extLst>
          </p:cNvPr>
          <p:cNvSpPr>
            <a:spLocks noGrp="1"/>
          </p:cNvSpPr>
          <p:nvPr>
            <p:ph type="body" sz="quarter" idx="25" hasCustomPrompt="1"/>
          </p:nvPr>
        </p:nvSpPr>
        <p:spPr>
          <a:xfrm>
            <a:off x="669073" y="1164590"/>
            <a:ext cx="4717759" cy="1402991"/>
          </a:xfrm>
        </p:spPr>
        <p:txBody>
          <a:bodyPr/>
          <a:lstStyle>
            <a:lvl1pPr marL="0" indent="0" algn="l">
              <a:buNone/>
              <a:defRPr sz="9600" b="1" i="0">
                <a:solidFill>
                  <a:schemeClr val="tx1"/>
                </a:solidFill>
                <a:latin typeface="Arial Narrow" panose="020B0604020202020204" pitchFamily="34" charset="0"/>
                <a:cs typeface="Arial Narrow" panose="020B0604020202020204" pitchFamily="34" charset="0"/>
              </a:defRPr>
            </a:lvl1pPr>
          </a:lstStyle>
          <a:p>
            <a:pPr lvl="0"/>
            <a:r>
              <a:rPr lang="en-US"/>
              <a:t>45%</a:t>
            </a:r>
          </a:p>
        </p:txBody>
      </p:sp>
      <p:cxnSp>
        <p:nvCxnSpPr>
          <p:cNvPr id="17" name="Straight Connector 16">
            <a:extLst>
              <a:ext uri="{FF2B5EF4-FFF2-40B4-BE49-F238E27FC236}">
                <a16:creationId xmlns:a16="http://schemas.microsoft.com/office/drawing/2014/main" id="{BBBB1314-B689-3C47-AD68-41B4368714C4}"/>
              </a:ext>
            </a:extLst>
          </p:cNvPr>
          <p:cNvCxnSpPr>
            <a:cxnSpLocks/>
          </p:cNvCxnSpPr>
          <p:nvPr userDrawn="1"/>
        </p:nvCxnSpPr>
        <p:spPr>
          <a:xfrm>
            <a:off x="6805168" y="2581248"/>
            <a:ext cx="1172308"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20" name="Text Placeholder 2">
            <a:extLst>
              <a:ext uri="{FF2B5EF4-FFF2-40B4-BE49-F238E27FC236}">
                <a16:creationId xmlns:a16="http://schemas.microsoft.com/office/drawing/2014/main" id="{9596B8FC-E469-AE41-AE29-40BB22698738}"/>
              </a:ext>
            </a:extLst>
          </p:cNvPr>
          <p:cNvSpPr>
            <a:spLocks noGrp="1"/>
          </p:cNvSpPr>
          <p:nvPr>
            <p:ph type="body" sz="quarter" idx="26" hasCustomPrompt="1"/>
          </p:nvPr>
        </p:nvSpPr>
        <p:spPr>
          <a:xfrm>
            <a:off x="6805168" y="3870293"/>
            <a:ext cx="4597400" cy="2129454"/>
          </a:xfrm>
        </p:spPr>
        <p:txBody>
          <a:bodyPr lIns="0">
            <a:noAutofit/>
          </a:bodyPr>
          <a:lstStyle>
            <a:lvl1pPr marL="0" marR="0" indent="0" algn="l" defTabSz="914173" rtl="0" eaLnBrk="1" fontAlgn="auto" latinLnBrk="0" hangingPunct="1">
              <a:lnSpc>
                <a:spcPct val="110000"/>
              </a:lnSpc>
              <a:spcBef>
                <a:spcPts val="1000"/>
              </a:spcBef>
              <a:spcAft>
                <a:spcPts val="451"/>
              </a:spcAft>
              <a:buClrTx/>
              <a:buSzTx/>
              <a:buFontTx/>
              <a:buNone/>
              <a:tabLst/>
              <a:defRPr sz="1800" b="0" i="0">
                <a:solidFill>
                  <a:schemeClr val="tx1"/>
                </a:solidFill>
              </a:defRPr>
            </a:lvl1pPr>
            <a:lvl2pPr marL="457087" indent="0">
              <a:buFontTx/>
              <a:buNone/>
              <a:defRPr sz="1401" b="0" i="0"/>
            </a:lvl2pPr>
            <a:lvl3pPr marL="914173" indent="0">
              <a:buFontTx/>
              <a:buNone/>
              <a:defRPr sz="1401" b="0" i="0"/>
            </a:lvl3pPr>
            <a:lvl4pPr>
              <a:defRPr sz="1601"/>
            </a:lvl4pPr>
            <a:lvl5pPr>
              <a:defRPr sz="1601"/>
            </a:lvl5pPr>
          </a:lstStyle>
          <a:p>
            <a:pPr marL="0" marR="0" lvl="0" indent="0" algn="l" defTabSz="914173" rtl="0" eaLnBrk="1" fontAlgn="auto" latinLnBrk="0" hangingPunct="1">
              <a:lnSpc>
                <a:spcPct val="90000"/>
              </a:lnSpc>
              <a:spcBef>
                <a:spcPts val="1000"/>
              </a:spcBef>
              <a:spcAft>
                <a:spcPts val="0"/>
              </a:spcAft>
              <a:buClrTx/>
              <a:buSzTx/>
              <a:buFontTx/>
              <a:buNone/>
              <a:tabLst/>
              <a:defRPr/>
            </a:pPr>
            <a:r>
              <a:rPr lang="en-US"/>
              <a:t>Sed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Donec</a:t>
            </a:r>
            <a:r>
              <a:rPr lang="en-US"/>
              <a:t> </a:t>
            </a:r>
            <a:r>
              <a:rPr lang="en-US" err="1"/>
              <a:t>ullamcorper</a:t>
            </a:r>
            <a:r>
              <a:rPr lang="en-US"/>
              <a:t> </a:t>
            </a:r>
            <a:r>
              <a:rPr lang="en-US" err="1"/>
              <a:t>nulla</a:t>
            </a:r>
            <a:r>
              <a:rPr lang="en-US"/>
              <a:t> non </a:t>
            </a:r>
            <a:r>
              <a:rPr lang="en-US" err="1"/>
              <a:t>metus</a:t>
            </a:r>
            <a:r>
              <a:rPr lang="en-US"/>
              <a:t> </a:t>
            </a:r>
            <a:r>
              <a:rPr lang="en-US" err="1"/>
              <a:t>auctor</a:t>
            </a:r>
            <a:r>
              <a:rPr lang="en-US"/>
              <a:t> </a:t>
            </a:r>
            <a:r>
              <a:rPr lang="en-US" err="1"/>
              <a:t>fringilla</a:t>
            </a:r>
            <a:r>
              <a:rPr lang="en-US"/>
              <a:t>. </a:t>
            </a:r>
            <a:r>
              <a:rPr lang="en-US" err="1"/>
              <a:t>Vivamus</a:t>
            </a:r>
            <a:r>
              <a:rPr lang="en-US"/>
              <a:t> </a:t>
            </a:r>
            <a:r>
              <a:rPr lang="en-US" err="1"/>
              <a:t>sagittis</a:t>
            </a:r>
            <a:r>
              <a:rPr lang="en-US"/>
              <a:t> </a:t>
            </a:r>
            <a:r>
              <a:rPr lang="en-US" err="1"/>
              <a:t>lacus</a:t>
            </a:r>
            <a:r>
              <a:rPr lang="en-US"/>
              <a:t> vel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Aenean</a:t>
            </a:r>
            <a:r>
              <a:rPr lang="en-US"/>
              <a:t> lacinia </a:t>
            </a:r>
            <a:r>
              <a:rPr lang="en-US" err="1"/>
              <a:t>bibendum</a:t>
            </a:r>
            <a:r>
              <a:rPr lang="en-US"/>
              <a:t> </a:t>
            </a:r>
            <a:r>
              <a:rPr lang="en-US" err="1"/>
              <a:t>nulla</a:t>
            </a:r>
            <a:r>
              <a:rPr lang="en-US"/>
              <a:t> sed </a:t>
            </a:r>
            <a:r>
              <a:rPr lang="en-US" err="1"/>
              <a:t>consectetur</a:t>
            </a:r>
            <a:r>
              <a:rPr lang="en-US"/>
              <a:t>. Sed </a:t>
            </a:r>
            <a:r>
              <a:rPr lang="en-US" err="1"/>
              <a:t>posuere</a:t>
            </a:r>
            <a:r>
              <a:rPr lang="en-US"/>
              <a:t> </a:t>
            </a:r>
            <a:r>
              <a:rPr lang="en-US" err="1"/>
              <a:t>consectetur</a:t>
            </a:r>
            <a:r>
              <a:rPr lang="en-US"/>
              <a:t> </a:t>
            </a:r>
            <a:r>
              <a:rPr lang="en-US" err="1"/>
              <a:t>est</a:t>
            </a:r>
            <a:r>
              <a:rPr lang="en-US"/>
              <a:t> at </a:t>
            </a:r>
            <a:r>
              <a:rPr lang="en-US" err="1"/>
              <a:t>lobortis</a:t>
            </a:r>
            <a:r>
              <a:rPr lang="en-US"/>
              <a:t>. Donec </a:t>
            </a:r>
            <a:r>
              <a:rPr lang="en-US" err="1"/>
              <a:t>ullamcorper</a:t>
            </a:r>
            <a:r>
              <a:rPr lang="en-US"/>
              <a:t> </a:t>
            </a:r>
            <a:r>
              <a:rPr lang="en-US" err="1"/>
              <a:t>nulla</a:t>
            </a:r>
            <a:r>
              <a:rPr lang="en-US"/>
              <a:t> non </a:t>
            </a:r>
            <a:r>
              <a:rPr lang="en-US" err="1"/>
              <a:t>metus</a:t>
            </a:r>
            <a:r>
              <a:rPr lang="en-US"/>
              <a:t> auctor </a:t>
            </a:r>
            <a:r>
              <a:rPr lang="en-US" err="1"/>
              <a:t>fringilla</a:t>
            </a:r>
            <a:r>
              <a:rPr lang="en-US"/>
              <a:t>. </a:t>
            </a:r>
          </a:p>
        </p:txBody>
      </p:sp>
      <p:sp>
        <p:nvSpPr>
          <p:cNvPr id="22" name="Text Placeholder 2">
            <a:extLst>
              <a:ext uri="{FF2B5EF4-FFF2-40B4-BE49-F238E27FC236}">
                <a16:creationId xmlns:a16="http://schemas.microsoft.com/office/drawing/2014/main" id="{BC10196B-C491-6A47-BFDF-40301F383B0B}"/>
              </a:ext>
            </a:extLst>
          </p:cNvPr>
          <p:cNvSpPr>
            <a:spLocks noGrp="1"/>
          </p:cNvSpPr>
          <p:nvPr>
            <p:ph type="body" sz="quarter" idx="27" hasCustomPrompt="1"/>
          </p:nvPr>
        </p:nvSpPr>
        <p:spPr>
          <a:xfrm>
            <a:off x="6805168" y="3237493"/>
            <a:ext cx="3073002" cy="605466"/>
          </a:xfrm>
        </p:spPr>
        <p:txBody>
          <a:bodyPr vert="horz" lIns="0" tIns="0" rIns="0" bIns="0" rtlCol="0" anchor="t" anchorCtr="0">
            <a:noAutofit/>
          </a:bodyPr>
          <a:lstStyle>
            <a:lvl1pPr marL="0" indent="0">
              <a:buFontTx/>
              <a:buNone/>
              <a:defRPr lang="en-US" sz="2400" b="1" i="0" cap="all" baseline="0" dirty="0">
                <a:solidFill>
                  <a:schemeClr val="accent1"/>
                </a:solidFill>
                <a:latin typeface="Arial Narrow" panose="020B0604020202020204" pitchFamily="34" charset="0"/>
                <a:cs typeface="Arial Narrow" panose="020B0604020202020204" pitchFamily="34" charset="0"/>
              </a:defRPr>
            </a:lvl1pPr>
          </a:lstStyle>
          <a:p>
            <a:pPr lvl="0">
              <a:lnSpc>
                <a:spcPct val="80000"/>
              </a:lnSpc>
              <a:spcBef>
                <a:spcPts val="0"/>
              </a:spcBef>
            </a:pPr>
            <a:r>
              <a:rPr lang="en-US"/>
              <a:t>ONE OR TWO LINES for Stat description</a:t>
            </a:r>
          </a:p>
        </p:txBody>
      </p:sp>
      <p:sp>
        <p:nvSpPr>
          <p:cNvPr id="23" name="Text Placeholder 4">
            <a:extLst>
              <a:ext uri="{FF2B5EF4-FFF2-40B4-BE49-F238E27FC236}">
                <a16:creationId xmlns:a16="http://schemas.microsoft.com/office/drawing/2014/main" id="{8A53698E-11BB-E840-9D43-5228B4A69031}"/>
              </a:ext>
            </a:extLst>
          </p:cNvPr>
          <p:cNvSpPr>
            <a:spLocks noGrp="1"/>
          </p:cNvSpPr>
          <p:nvPr>
            <p:ph type="body" sz="quarter" idx="28" hasCustomPrompt="1"/>
          </p:nvPr>
        </p:nvSpPr>
        <p:spPr>
          <a:xfrm>
            <a:off x="6704113" y="1164590"/>
            <a:ext cx="4717759" cy="1402991"/>
          </a:xfrm>
        </p:spPr>
        <p:txBody>
          <a:bodyPr/>
          <a:lstStyle>
            <a:lvl1pPr marL="0" indent="0" algn="l">
              <a:buNone/>
              <a:defRPr sz="9600" b="1" i="0">
                <a:solidFill>
                  <a:schemeClr val="tx1"/>
                </a:solidFill>
                <a:latin typeface="Arial Narrow" panose="020B0604020202020204" pitchFamily="34" charset="0"/>
                <a:cs typeface="Arial Narrow" panose="020B0604020202020204" pitchFamily="34" charset="0"/>
              </a:defRPr>
            </a:lvl1pPr>
          </a:lstStyle>
          <a:p>
            <a:pPr lvl="0"/>
            <a:r>
              <a:rPr lang="en-US"/>
              <a:t>12%</a:t>
            </a:r>
          </a:p>
        </p:txBody>
      </p:sp>
      <p:sp>
        <p:nvSpPr>
          <p:cNvPr id="14" name="Slide Number Placeholder 2">
            <a:extLst>
              <a:ext uri="{FF2B5EF4-FFF2-40B4-BE49-F238E27FC236}">
                <a16:creationId xmlns:a16="http://schemas.microsoft.com/office/drawing/2014/main" id="{13E7C899-6FAF-5F48-80CE-C8050F619B4A}"/>
              </a:ext>
            </a:extLst>
          </p:cNvPr>
          <p:cNvSpPr>
            <a:spLocks noGrp="1"/>
          </p:cNvSpPr>
          <p:nvPr>
            <p:ph type="sldNum" sz="quarter" idx="10"/>
          </p:nvPr>
        </p:nvSpPr>
        <p:spPr>
          <a:xfrm>
            <a:off x="11707151" y="6354240"/>
            <a:ext cx="399651" cy="312098"/>
          </a:xfrm>
        </p:spPr>
        <p:txBody>
          <a:bodyPr/>
          <a:lstStyle/>
          <a:p>
            <a:fld id="{234755BD-B4AC-9044-BCE4-27904766F8BB}" type="slidenum">
              <a:rPr lang="en-US" smtClean="0"/>
              <a:pPr/>
              <a:t>‹#›</a:t>
            </a:fld>
            <a:endParaRPr lang="en-US"/>
          </a:p>
        </p:txBody>
      </p:sp>
    </p:spTree>
    <p:extLst>
      <p:ext uri="{BB962C8B-B14F-4D97-AF65-F5344CB8AC3E}">
        <p14:creationId xmlns:p14="http://schemas.microsoft.com/office/powerpoint/2010/main" val="2304171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esktop Screen_Full">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1ECFAE3-7E05-0B4A-9CE1-B6F37E6F693F}"/>
              </a:ext>
            </a:extLst>
          </p:cNvPr>
          <p:cNvSpPr>
            <a:spLocks noGrp="1"/>
          </p:cNvSpPr>
          <p:nvPr>
            <p:ph type="sldNum" sz="quarter" idx="10"/>
          </p:nvPr>
        </p:nvSpPr>
        <p:spPr/>
        <p:txBody>
          <a:bodyPr/>
          <a:lstStyle/>
          <a:p>
            <a:fld id="{234755BD-B4AC-9044-BCE4-27904766F8BB}" type="slidenum">
              <a:rPr lang="en-US" smtClean="0"/>
              <a:pPr/>
              <a:t>‹#›</a:t>
            </a:fld>
            <a:endParaRPr lang="en-US"/>
          </a:p>
        </p:txBody>
      </p:sp>
      <p:cxnSp>
        <p:nvCxnSpPr>
          <p:cNvPr id="18" name="Straight Connector 17">
            <a:extLst>
              <a:ext uri="{FF2B5EF4-FFF2-40B4-BE49-F238E27FC236}">
                <a16:creationId xmlns:a16="http://schemas.microsoft.com/office/drawing/2014/main" id="{6A0C93C8-3FB1-E149-9E41-FF81E958DCA7}"/>
              </a:ext>
            </a:extLst>
          </p:cNvPr>
          <p:cNvCxnSpPr>
            <a:cxnSpLocks/>
          </p:cNvCxnSpPr>
          <p:nvPr userDrawn="1"/>
        </p:nvCxnSpPr>
        <p:spPr>
          <a:xfrm>
            <a:off x="897121" y="1259538"/>
            <a:ext cx="1172308"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6" name="Title Placeholder 17">
            <a:extLst>
              <a:ext uri="{FF2B5EF4-FFF2-40B4-BE49-F238E27FC236}">
                <a16:creationId xmlns:a16="http://schemas.microsoft.com/office/drawing/2014/main" id="{77E56234-C950-2B4F-8793-9AF12F5CBF2F}"/>
              </a:ext>
            </a:extLst>
          </p:cNvPr>
          <p:cNvSpPr>
            <a:spLocks noGrp="1"/>
          </p:cNvSpPr>
          <p:nvPr>
            <p:ph type="title"/>
          </p:nvPr>
        </p:nvSpPr>
        <p:spPr>
          <a:xfrm>
            <a:off x="912571" y="349506"/>
            <a:ext cx="8874760" cy="798177"/>
          </a:xfrm>
          <a:prstGeom prst="rect">
            <a:avLst/>
          </a:prstGeom>
        </p:spPr>
        <p:txBody>
          <a:bodyPr vert="horz" lIns="0" tIns="45720" rIns="91440" bIns="45720" rtlCol="0" anchor="b" anchorCtr="0">
            <a:noAutofit/>
          </a:bodyPr>
          <a:lstStyle>
            <a:lvl1pPr>
              <a:defRPr>
                <a:solidFill>
                  <a:schemeClr val="tx1"/>
                </a:solidFill>
              </a:defRPr>
            </a:lvl1pPr>
          </a:lstStyle>
          <a:p>
            <a:r>
              <a:rPr lang="en-US"/>
              <a:t>Click to edit Master title style</a:t>
            </a:r>
          </a:p>
        </p:txBody>
      </p:sp>
      <p:pic>
        <p:nvPicPr>
          <p:cNvPr id="4" name="Picture 3">
            <a:extLst>
              <a:ext uri="{FF2B5EF4-FFF2-40B4-BE49-F238E27FC236}">
                <a16:creationId xmlns:a16="http://schemas.microsoft.com/office/drawing/2014/main" id="{FA0E8A02-0312-6D4A-BC84-ECD2C782D89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289955" y="1367113"/>
            <a:ext cx="9333221" cy="5249937"/>
          </a:xfrm>
          <a:prstGeom prst="rect">
            <a:avLst/>
          </a:prstGeom>
        </p:spPr>
      </p:pic>
      <p:sp>
        <p:nvSpPr>
          <p:cNvPr id="14" name="Picture Placeholder 2">
            <a:extLst>
              <a:ext uri="{FF2B5EF4-FFF2-40B4-BE49-F238E27FC236}">
                <a16:creationId xmlns:a16="http://schemas.microsoft.com/office/drawing/2014/main" id="{72FC5F9F-EC0D-EB48-B4C5-AB6595254929}"/>
              </a:ext>
            </a:extLst>
          </p:cNvPr>
          <p:cNvSpPr>
            <a:spLocks noGrp="1" noChangeAspect="1"/>
          </p:cNvSpPr>
          <p:nvPr>
            <p:ph type="pic" idx="1"/>
          </p:nvPr>
        </p:nvSpPr>
        <p:spPr>
          <a:xfrm>
            <a:off x="3307977" y="1842248"/>
            <a:ext cx="5298142" cy="2998694"/>
          </a:xfrm>
          <a:solidFill>
            <a:schemeClr val="bg1">
              <a:lumMod val="95000"/>
            </a:schemeClr>
          </a:solidFill>
        </p:spPr>
        <p:txBody>
          <a:bodyPr anchor="t"/>
          <a:lstStyle>
            <a:lvl1pPr marL="0" indent="0" algn="ctr">
              <a:buNone/>
              <a:defRPr sz="3200">
                <a:solidFill>
                  <a:schemeClr val="bg1">
                    <a:lumMod val="75000"/>
                  </a:schemeClr>
                </a:solidFill>
              </a:defRPr>
            </a:lvl1pPr>
            <a:lvl2pPr marL="457099" indent="0">
              <a:buNone/>
              <a:defRPr sz="2799"/>
            </a:lvl2pPr>
            <a:lvl3pPr marL="914196" indent="0">
              <a:buNone/>
              <a:defRPr sz="2400"/>
            </a:lvl3pPr>
            <a:lvl4pPr marL="1371294" indent="0">
              <a:buNone/>
              <a:defRPr sz="2000"/>
            </a:lvl4pPr>
            <a:lvl5pPr marL="1828393" indent="0">
              <a:buNone/>
              <a:defRPr sz="2000"/>
            </a:lvl5pPr>
            <a:lvl6pPr marL="2285490" indent="0">
              <a:buNone/>
              <a:defRPr sz="2000"/>
            </a:lvl6pPr>
            <a:lvl7pPr marL="2742587" indent="0">
              <a:buNone/>
              <a:defRPr sz="2000"/>
            </a:lvl7pPr>
            <a:lvl8pPr marL="3199687" indent="0">
              <a:buNone/>
              <a:defRPr sz="2000"/>
            </a:lvl8pPr>
            <a:lvl9pPr marL="3656783" indent="0">
              <a:buNone/>
              <a:defRPr sz="2000"/>
            </a:lvl9pPr>
          </a:lstStyle>
          <a:p>
            <a:r>
              <a:rPr lang="en-US"/>
              <a:t>Click icon to add picture</a:t>
            </a:r>
          </a:p>
        </p:txBody>
      </p:sp>
    </p:spTree>
    <p:extLst>
      <p:ext uri="{BB962C8B-B14F-4D97-AF65-F5344CB8AC3E}">
        <p14:creationId xmlns:p14="http://schemas.microsoft.com/office/powerpoint/2010/main" val="12140366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sktop and Mobile Screen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1ECFAE3-7E05-0B4A-9CE1-B6F37E6F693F}"/>
              </a:ext>
            </a:extLst>
          </p:cNvPr>
          <p:cNvSpPr>
            <a:spLocks noGrp="1"/>
          </p:cNvSpPr>
          <p:nvPr>
            <p:ph type="sldNum" sz="quarter" idx="10"/>
          </p:nvPr>
        </p:nvSpPr>
        <p:spPr/>
        <p:txBody>
          <a:bodyPr/>
          <a:lstStyle/>
          <a:p>
            <a:fld id="{234755BD-B4AC-9044-BCE4-27904766F8BB}" type="slidenum">
              <a:rPr lang="en-US" smtClean="0"/>
              <a:pPr/>
              <a:t>‹#›</a:t>
            </a:fld>
            <a:endParaRPr lang="en-US"/>
          </a:p>
        </p:txBody>
      </p:sp>
      <p:cxnSp>
        <p:nvCxnSpPr>
          <p:cNvPr id="18" name="Straight Connector 17">
            <a:extLst>
              <a:ext uri="{FF2B5EF4-FFF2-40B4-BE49-F238E27FC236}">
                <a16:creationId xmlns:a16="http://schemas.microsoft.com/office/drawing/2014/main" id="{6A0C93C8-3FB1-E149-9E41-FF81E958DCA7}"/>
              </a:ext>
            </a:extLst>
          </p:cNvPr>
          <p:cNvCxnSpPr>
            <a:cxnSpLocks/>
          </p:cNvCxnSpPr>
          <p:nvPr userDrawn="1"/>
        </p:nvCxnSpPr>
        <p:spPr>
          <a:xfrm>
            <a:off x="897121" y="1259538"/>
            <a:ext cx="1172308"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6" name="Title Placeholder 17">
            <a:extLst>
              <a:ext uri="{FF2B5EF4-FFF2-40B4-BE49-F238E27FC236}">
                <a16:creationId xmlns:a16="http://schemas.microsoft.com/office/drawing/2014/main" id="{77E56234-C950-2B4F-8793-9AF12F5CBF2F}"/>
              </a:ext>
            </a:extLst>
          </p:cNvPr>
          <p:cNvSpPr>
            <a:spLocks noGrp="1"/>
          </p:cNvSpPr>
          <p:nvPr>
            <p:ph type="title"/>
          </p:nvPr>
        </p:nvSpPr>
        <p:spPr>
          <a:xfrm>
            <a:off x="912571" y="349506"/>
            <a:ext cx="8874760" cy="798177"/>
          </a:xfrm>
          <a:prstGeom prst="rect">
            <a:avLst/>
          </a:prstGeom>
        </p:spPr>
        <p:txBody>
          <a:bodyPr vert="horz" lIns="0" tIns="45720" rIns="91440" bIns="45720" rtlCol="0" anchor="b" anchorCtr="0">
            <a:noAutofit/>
          </a:bodyPr>
          <a:lstStyle>
            <a:lvl1pPr>
              <a:defRPr>
                <a:solidFill>
                  <a:schemeClr val="tx1"/>
                </a:solidFill>
              </a:defRPr>
            </a:lvl1pPr>
          </a:lstStyle>
          <a:p>
            <a:r>
              <a:rPr lang="en-US"/>
              <a:t>Click to edit Master title style</a:t>
            </a:r>
          </a:p>
        </p:txBody>
      </p:sp>
      <p:pic>
        <p:nvPicPr>
          <p:cNvPr id="4" name="Picture 3">
            <a:extLst>
              <a:ext uri="{FF2B5EF4-FFF2-40B4-BE49-F238E27FC236}">
                <a16:creationId xmlns:a16="http://schemas.microsoft.com/office/drawing/2014/main" id="{FA0E8A02-0312-6D4A-BC84-ECD2C782D89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80359" y="1367113"/>
            <a:ext cx="9333221" cy="5249937"/>
          </a:xfrm>
          <a:prstGeom prst="rect">
            <a:avLst/>
          </a:prstGeom>
        </p:spPr>
      </p:pic>
      <p:sp>
        <p:nvSpPr>
          <p:cNvPr id="14" name="Picture Placeholder 2">
            <a:extLst>
              <a:ext uri="{FF2B5EF4-FFF2-40B4-BE49-F238E27FC236}">
                <a16:creationId xmlns:a16="http://schemas.microsoft.com/office/drawing/2014/main" id="{72FC5F9F-EC0D-EB48-B4C5-AB6595254929}"/>
              </a:ext>
            </a:extLst>
          </p:cNvPr>
          <p:cNvSpPr>
            <a:spLocks noGrp="1" noChangeAspect="1"/>
          </p:cNvSpPr>
          <p:nvPr>
            <p:ph type="pic" idx="1"/>
          </p:nvPr>
        </p:nvSpPr>
        <p:spPr>
          <a:xfrm>
            <a:off x="2698381" y="1842248"/>
            <a:ext cx="5298142" cy="2998694"/>
          </a:xfrm>
          <a:solidFill>
            <a:schemeClr val="bg1">
              <a:lumMod val="95000"/>
            </a:schemeClr>
          </a:solidFill>
        </p:spPr>
        <p:txBody>
          <a:bodyPr anchor="t"/>
          <a:lstStyle>
            <a:lvl1pPr marL="0" indent="0" algn="ctr">
              <a:buNone/>
              <a:defRPr sz="3200">
                <a:solidFill>
                  <a:schemeClr val="bg1">
                    <a:lumMod val="75000"/>
                  </a:schemeClr>
                </a:solidFill>
              </a:defRPr>
            </a:lvl1pPr>
            <a:lvl2pPr marL="457099" indent="0">
              <a:buNone/>
              <a:defRPr sz="2799"/>
            </a:lvl2pPr>
            <a:lvl3pPr marL="914196" indent="0">
              <a:buNone/>
              <a:defRPr sz="2400"/>
            </a:lvl3pPr>
            <a:lvl4pPr marL="1371294" indent="0">
              <a:buNone/>
              <a:defRPr sz="2000"/>
            </a:lvl4pPr>
            <a:lvl5pPr marL="1828393" indent="0">
              <a:buNone/>
              <a:defRPr sz="2000"/>
            </a:lvl5pPr>
            <a:lvl6pPr marL="2285490" indent="0">
              <a:buNone/>
              <a:defRPr sz="2000"/>
            </a:lvl6pPr>
            <a:lvl7pPr marL="2742587" indent="0">
              <a:buNone/>
              <a:defRPr sz="2000"/>
            </a:lvl7pPr>
            <a:lvl8pPr marL="3199687" indent="0">
              <a:buNone/>
              <a:defRPr sz="2000"/>
            </a:lvl8pPr>
            <a:lvl9pPr marL="3656783" indent="0">
              <a:buNone/>
              <a:defRPr sz="2000"/>
            </a:lvl9pPr>
          </a:lstStyle>
          <a:p>
            <a:r>
              <a:rPr lang="en-US"/>
              <a:t>Click icon to add picture</a:t>
            </a:r>
          </a:p>
        </p:txBody>
      </p:sp>
      <p:pic>
        <p:nvPicPr>
          <p:cNvPr id="13" name="Picture 12">
            <a:extLst>
              <a:ext uri="{FF2B5EF4-FFF2-40B4-BE49-F238E27FC236}">
                <a16:creationId xmlns:a16="http://schemas.microsoft.com/office/drawing/2014/main" id="{FC66E7B3-49C7-7A40-B79F-FD8AB6F97D94}"/>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8022216" y="3191474"/>
            <a:ext cx="1681877" cy="3298935"/>
          </a:xfrm>
          <a:prstGeom prst="rect">
            <a:avLst/>
          </a:prstGeom>
        </p:spPr>
      </p:pic>
      <p:sp>
        <p:nvSpPr>
          <p:cNvPr id="15" name="Picture Placeholder 2">
            <a:extLst>
              <a:ext uri="{FF2B5EF4-FFF2-40B4-BE49-F238E27FC236}">
                <a16:creationId xmlns:a16="http://schemas.microsoft.com/office/drawing/2014/main" id="{5A3B78BE-89B9-5C40-A6CB-11462EC618AA}"/>
              </a:ext>
            </a:extLst>
          </p:cNvPr>
          <p:cNvSpPr>
            <a:spLocks noGrp="1" noChangeAspect="1"/>
          </p:cNvSpPr>
          <p:nvPr>
            <p:ph type="pic" idx="11"/>
          </p:nvPr>
        </p:nvSpPr>
        <p:spPr>
          <a:xfrm>
            <a:off x="8173078" y="3551577"/>
            <a:ext cx="1369683" cy="2582523"/>
          </a:xfrm>
          <a:solidFill>
            <a:schemeClr val="bg1">
              <a:lumMod val="95000"/>
            </a:schemeClr>
          </a:solidFill>
        </p:spPr>
        <p:txBody>
          <a:bodyPr anchor="t"/>
          <a:lstStyle>
            <a:lvl1pPr marL="0" indent="0" algn="ctr">
              <a:buNone/>
              <a:defRPr sz="1800">
                <a:solidFill>
                  <a:schemeClr val="bg1">
                    <a:lumMod val="75000"/>
                  </a:schemeClr>
                </a:solidFill>
              </a:defRPr>
            </a:lvl1pPr>
            <a:lvl2pPr marL="457099" indent="0">
              <a:buNone/>
              <a:defRPr sz="2799"/>
            </a:lvl2pPr>
            <a:lvl3pPr marL="914196" indent="0">
              <a:buNone/>
              <a:defRPr sz="2400"/>
            </a:lvl3pPr>
            <a:lvl4pPr marL="1371294" indent="0">
              <a:buNone/>
              <a:defRPr sz="2000"/>
            </a:lvl4pPr>
            <a:lvl5pPr marL="1828393" indent="0">
              <a:buNone/>
              <a:defRPr sz="2000"/>
            </a:lvl5pPr>
            <a:lvl6pPr marL="2285490" indent="0">
              <a:buNone/>
              <a:defRPr sz="2000"/>
            </a:lvl6pPr>
            <a:lvl7pPr marL="2742587" indent="0">
              <a:buNone/>
              <a:defRPr sz="2000"/>
            </a:lvl7pPr>
            <a:lvl8pPr marL="3199687" indent="0">
              <a:buNone/>
              <a:defRPr sz="2000"/>
            </a:lvl8pPr>
            <a:lvl9pPr marL="3656783" indent="0">
              <a:buNone/>
              <a:defRPr sz="2000"/>
            </a:lvl9pPr>
          </a:lstStyle>
          <a:p>
            <a:r>
              <a:rPr lang="en-US"/>
              <a:t>Click icon to add picture</a:t>
            </a:r>
          </a:p>
        </p:txBody>
      </p:sp>
      <p:pic>
        <p:nvPicPr>
          <p:cNvPr id="11" name="Picture 10">
            <a:extLst>
              <a:ext uri="{FF2B5EF4-FFF2-40B4-BE49-F238E27FC236}">
                <a16:creationId xmlns:a16="http://schemas.microsoft.com/office/drawing/2014/main" id="{59921A3B-5CBC-D849-9A71-B24653983CE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065663" y="98897"/>
            <a:ext cx="2041139" cy="542634"/>
          </a:xfrm>
          <a:prstGeom prst="rect">
            <a:avLst/>
          </a:prstGeom>
        </p:spPr>
      </p:pic>
    </p:spTree>
    <p:extLst>
      <p:ext uri="{BB962C8B-B14F-4D97-AF65-F5344CB8AC3E}">
        <p14:creationId xmlns:p14="http://schemas.microsoft.com/office/powerpoint/2010/main" val="701466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Mobile Screen">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1ECFAE3-7E05-0B4A-9CE1-B6F37E6F693F}"/>
              </a:ext>
            </a:extLst>
          </p:cNvPr>
          <p:cNvSpPr>
            <a:spLocks noGrp="1"/>
          </p:cNvSpPr>
          <p:nvPr>
            <p:ph type="sldNum" sz="quarter" idx="10"/>
          </p:nvPr>
        </p:nvSpPr>
        <p:spPr/>
        <p:txBody>
          <a:bodyPr/>
          <a:lstStyle/>
          <a:p>
            <a:fld id="{234755BD-B4AC-9044-BCE4-27904766F8BB}" type="slidenum">
              <a:rPr lang="en-US" smtClean="0"/>
              <a:pPr/>
              <a:t>‹#›</a:t>
            </a:fld>
            <a:endParaRPr lang="en-US"/>
          </a:p>
        </p:txBody>
      </p:sp>
      <p:cxnSp>
        <p:nvCxnSpPr>
          <p:cNvPr id="18" name="Straight Connector 17">
            <a:extLst>
              <a:ext uri="{FF2B5EF4-FFF2-40B4-BE49-F238E27FC236}">
                <a16:creationId xmlns:a16="http://schemas.microsoft.com/office/drawing/2014/main" id="{6A0C93C8-3FB1-E149-9E41-FF81E958DCA7}"/>
              </a:ext>
            </a:extLst>
          </p:cNvPr>
          <p:cNvCxnSpPr>
            <a:cxnSpLocks/>
          </p:cNvCxnSpPr>
          <p:nvPr userDrawn="1"/>
        </p:nvCxnSpPr>
        <p:spPr>
          <a:xfrm>
            <a:off x="897121" y="1259538"/>
            <a:ext cx="1172308"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6" name="Title Placeholder 17">
            <a:extLst>
              <a:ext uri="{FF2B5EF4-FFF2-40B4-BE49-F238E27FC236}">
                <a16:creationId xmlns:a16="http://schemas.microsoft.com/office/drawing/2014/main" id="{77E56234-C950-2B4F-8793-9AF12F5CBF2F}"/>
              </a:ext>
            </a:extLst>
          </p:cNvPr>
          <p:cNvSpPr>
            <a:spLocks noGrp="1"/>
          </p:cNvSpPr>
          <p:nvPr>
            <p:ph type="title"/>
          </p:nvPr>
        </p:nvSpPr>
        <p:spPr>
          <a:xfrm>
            <a:off x="912571" y="349506"/>
            <a:ext cx="8874760" cy="798177"/>
          </a:xfrm>
          <a:prstGeom prst="rect">
            <a:avLst/>
          </a:prstGeom>
        </p:spPr>
        <p:txBody>
          <a:bodyPr vert="horz" lIns="0" tIns="45720" rIns="91440" bIns="45720" rtlCol="0" anchor="b" anchorCtr="0">
            <a:noAutofit/>
          </a:bodyPr>
          <a:lstStyle>
            <a:lvl1pPr>
              <a:defRPr>
                <a:solidFill>
                  <a:schemeClr val="tx1"/>
                </a:solidFill>
              </a:defRPr>
            </a:lvl1pPr>
          </a:lstStyle>
          <a:p>
            <a:r>
              <a:rPr lang="en-US"/>
              <a:t>Click to edit Master title style</a:t>
            </a:r>
          </a:p>
        </p:txBody>
      </p:sp>
      <p:pic>
        <p:nvPicPr>
          <p:cNvPr id="11" name="Picture 10">
            <a:extLst>
              <a:ext uri="{FF2B5EF4-FFF2-40B4-BE49-F238E27FC236}">
                <a16:creationId xmlns:a16="http://schemas.microsoft.com/office/drawing/2014/main" id="{AD121983-BF29-5A4B-9FBC-CD4347AD3F83}"/>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945181" y="1259538"/>
            <a:ext cx="2731617" cy="5357957"/>
          </a:xfrm>
          <a:prstGeom prst="rect">
            <a:avLst/>
          </a:prstGeom>
        </p:spPr>
      </p:pic>
      <p:sp>
        <p:nvSpPr>
          <p:cNvPr id="12" name="Picture Placeholder 2">
            <a:extLst>
              <a:ext uri="{FF2B5EF4-FFF2-40B4-BE49-F238E27FC236}">
                <a16:creationId xmlns:a16="http://schemas.microsoft.com/office/drawing/2014/main" id="{0C3EB18B-2D96-6A43-B31B-9FC3B39328B7}"/>
              </a:ext>
            </a:extLst>
          </p:cNvPr>
          <p:cNvSpPr>
            <a:spLocks noGrp="1" noChangeAspect="1"/>
          </p:cNvSpPr>
          <p:nvPr>
            <p:ph type="pic" idx="1"/>
          </p:nvPr>
        </p:nvSpPr>
        <p:spPr>
          <a:xfrm>
            <a:off x="5193390" y="1821340"/>
            <a:ext cx="2226742" cy="4198043"/>
          </a:xfrm>
          <a:solidFill>
            <a:schemeClr val="bg1">
              <a:lumMod val="95000"/>
            </a:schemeClr>
          </a:solidFill>
        </p:spPr>
        <p:txBody>
          <a:bodyPr anchor="t"/>
          <a:lstStyle>
            <a:lvl1pPr marL="0" indent="0" algn="ctr">
              <a:buNone/>
              <a:defRPr sz="3200">
                <a:solidFill>
                  <a:schemeClr val="bg1">
                    <a:lumMod val="75000"/>
                  </a:schemeClr>
                </a:solidFill>
              </a:defRPr>
            </a:lvl1pPr>
            <a:lvl2pPr marL="457099" indent="0">
              <a:buNone/>
              <a:defRPr sz="2799"/>
            </a:lvl2pPr>
            <a:lvl3pPr marL="914196" indent="0">
              <a:buNone/>
              <a:defRPr sz="2400"/>
            </a:lvl3pPr>
            <a:lvl4pPr marL="1371294" indent="0">
              <a:buNone/>
              <a:defRPr sz="2000"/>
            </a:lvl4pPr>
            <a:lvl5pPr marL="1828393" indent="0">
              <a:buNone/>
              <a:defRPr sz="2000"/>
            </a:lvl5pPr>
            <a:lvl6pPr marL="2285490" indent="0">
              <a:buNone/>
              <a:defRPr sz="2000"/>
            </a:lvl6pPr>
            <a:lvl7pPr marL="2742587" indent="0">
              <a:buNone/>
              <a:defRPr sz="2000"/>
            </a:lvl7pPr>
            <a:lvl8pPr marL="3199687" indent="0">
              <a:buNone/>
              <a:defRPr sz="2000"/>
            </a:lvl8pPr>
            <a:lvl9pPr marL="3656783" indent="0">
              <a:buNone/>
              <a:defRPr sz="2000"/>
            </a:lvl9pPr>
          </a:lstStyle>
          <a:p>
            <a:r>
              <a:rPr lang="en-US"/>
              <a:t>Click icon to add picture</a:t>
            </a:r>
          </a:p>
        </p:txBody>
      </p:sp>
    </p:spTree>
    <p:extLst>
      <p:ext uri="{BB962C8B-B14F-4D97-AF65-F5344CB8AC3E}">
        <p14:creationId xmlns:p14="http://schemas.microsoft.com/office/powerpoint/2010/main" val="517537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obile Screen and Text">
    <p:spTree>
      <p:nvGrpSpPr>
        <p:cNvPr id="1" name=""/>
        <p:cNvGrpSpPr/>
        <p:nvPr/>
      </p:nvGrpSpPr>
      <p:grpSpPr>
        <a:xfrm>
          <a:off x="0" y="0"/>
          <a:ext cx="0" cy="0"/>
          <a:chOff x="0" y="0"/>
          <a:chExt cx="0" cy="0"/>
        </a:xfrm>
      </p:grpSpPr>
      <p:pic>
        <p:nvPicPr>
          <p:cNvPr id="4" name="Picture 3" descr="A picture containing monitor, mirror&#10;&#10;Description automatically generated">
            <a:extLst>
              <a:ext uri="{FF2B5EF4-FFF2-40B4-BE49-F238E27FC236}">
                <a16:creationId xmlns:a16="http://schemas.microsoft.com/office/drawing/2014/main" id="{EC163BC8-A8F4-D347-A20E-FC5D0ACD40B5}"/>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416326" y="718635"/>
            <a:ext cx="2731617" cy="5357957"/>
          </a:xfrm>
          <a:prstGeom prst="rect">
            <a:avLst/>
          </a:prstGeom>
        </p:spPr>
      </p:pic>
      <p:sp>
        <p:nvSpPr>
          <p:cNvPr id="6" name="Text Placeholder 2">
            <a:extLst>
              <a:ext uri="{FF2B5EF4-FFF2-40B4-BE49-F238E27FC236}">
                <a16:creationId xmlns:a16="http://schemas.microsoft.com/office/drawing/2014/main" id="{24AE4EA7-685C-6645-97A0-E3CF612D754E}"/>
              </a:ext>
            </a:extLst>
          </p:cNvPr>
          <p:cNvSpPr>
            <a:spLocks noGrp="1"/>
          </p:cNvSpPr>
          <p:nvPr>
            <p:ph type="body" sz="quarter" idx="20" hasCustomPrompt="1"/>
          </p:nvPr>
        </p:nvSpPr>
        <p:spPr>
          <a:xfrm>
            <a:off x="915052" y="3085688"/>
            <a:ext cx="4639929" cy="2514600"/>
          </a:xfrm>
        </p:spPr>
        <p:txBody>
          <a:bodyPr>
            <a:noAutofit/>
          </a:bodyPr>
          <a:lstStyle>
            <a:lvl1pPr marL="0" indent="0">
              <a:lnSpc>
                <a:spcPct val="110000"/>
              </a:lnSpc>
              <a:buFontTx/>
              <a:buNone/>
              <a:defRPr sz="1800" b="0" i="0">
                <a:solidFill>
                  <a:schemeClr val="tx1">
                    <a:alpha val="90000"/>
                  </a:schemeClr>
                </a:solidFill>
              </a:defRPr>
            </a:lvl1pPr>
            <a:lvl2pPr>
              <a:defRPr sz="1436"/>
            </a:lvl2pPr>
            <a:lvl3pPr>
              <a:defRPr sz="1436"/>
            </a:lvl3pPr>
            <a:lvl4pPr>
              <a:defRPr sz="1436"/>
            </a:lvl4pPr>
            <a:lvl5pPr>
              <a:defRPr sz="1436"/>
            </a:lvl5pPr>
          </a:lstStyle>
          <a:p>
            <a:pPr lvl="0"/>
            <a:r>
              <a:rPr lang="en-US"/>
              <a:t>Donec id </a:t>
            </a:r>
            <a:r>
              <a:rPr lang="en-US" err="1"/>
              <a:t>elit</a:t>
            </a:r>
            <a:r>
              <a:rPr lang="en-US"/>
              <a:t> non mi porta gravida at </a:t>
            </a:r>
            <a:r>
              <a:rPr lang="en-US" err="1"/>
              <a:t>eget</a:t>
            </a:r>
            <a:r>
              <a:rPr lang="en-US"/>
              <a:t> </a:t>
            </a:r>
            <a:r>
              <a:rPr lang="en-US" err="1"/>
              <a:t>metus</a:t>
            </a:r>
            <a:r>
              <a:rPr lang="en-US"/>
              <a:t>. Maecenas sed diam </a:t>
            </a:r>
            <a:r>
              <a:rPr lang="en-US" err="1"/>
              <a:t>eget</a:t>
            </a:r>
            <a:r>
              <a:rPr lang="en-US"/>
              <a:t> </a:t>
            </a:r>
            <a:r>
              <a:rPr lang="en-US" err="1"/>
              <a:t>risus</a:t>
            </a:r>
            <a:r>
              <a:rPr lang="en-US"/>
              <a:t> </a:t>
            </a:r>
            <a:r>
              <a:rPr lang="en-US" err="1"/>
              <a:t>varius</a:t>
            </a:r>
            <a:r>
              <a:rPr lang="en-US"/>
              <a:t> </a:t>
            </a:r>
            <a:r>
              <a:rPr lang="en-US" err="1"/>
              <a:t>blandit</a:t>
            </a:r>
            <a:r>
              <a:rPr lang="en-US"/>
              <a:t> sit </a:t>
            </a:r>
            <a:r>
              <a:rPr lang="en-US" err="1"/>
              <a:t>amet</a:t>
            </a:r>
            <a:r>
              <a:rPr lang="en-US"/>
              <a:t> non magna. Sed </a:t>
            </a:r>
            <a:r>
              <a:rPr lang="en-US" err="1"/>
              <a:t>posuere</a:t>
            </a:r>
            <a:r>
              <a:rPr lang="en-US"/>
              <a:t> </a:t>
            </a:r>
            <a:r>
              <a:rPr lang="en-US" err="1"/>
              <a:t>consectetur</a:t>
            </a:r>
            <a:r>
              <a:rPr lang="en-US"/>
              <a:t> </a:t>
            </a:r>
            <a:r>
              <a:rPr lang="en-US" err="1"/>
              <a:t>est</a:t>
            </a:r>
            <a:r>
              <a:rPr lang="en-US"/>
              <a:t> at </a:t>
            </a:r>
            <a:r>
              <a:rPr lang="en-US" err="1"/>
              <a:t>lobortis</a:t>
            </a:r>
            <a:r>
              <a:rPr lang="en-US"/>
              <a:t>. </a:t>
            </a:r>
          </a:p>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Nulla</a:t>
            </a:r>
            <a:r>
              <a:rPr lang="en-US"/>
              <a:t> vitae </a:t>
            </a:r>
            <a:r>
              <a:rPr lang="en-US" err="1"/>
              <a:t>elit</a:t>
            </a:r>
            <a:r>
              <a:rPr lang="en-US"/>
              <a:t> libero, a pharetra </a:t>
            </a:r>
            <a:r>
              <a:rPr lang="en-US" err="1"/>
              <a:t>augue</a:t>
            </a:r>
            <a:r>
              <a:rPr lang="en-US"/>
              <a:t>. </a:t>
            </a:r>
          </a:p>
        </p:txBody>
      </p:sp>
      <p:sp>
        <p:nvSpPr>
          <p:cNvPr id="8" name="Title 1">
            <a:extLst>
              <a:ext uri="{FF2B5EF4-FFF2-40B4-BE49-F238E27FC236}">
                <a16:creationId xmlns:a16="http://schemas.microsoft.com/office/drawing/2014/main" id="{2B90571E-7850-584B-B6CF-FCD4B8350E62}"/>
              </a:ext>
            </a:extLst>
          </p:cNvPr>
          <p:cNvSpPr>
            <a:spLocks noGrp="1"/>
          </p:cNvSpPr>
          <p:nvPr>
            <p:ph type="title" hasCustomPrompt="1"/>
          </p:nvPr>
        </p:nvSpPr>
        <p:spPr>
          <a:xfrm>
            <a:off x="915051" y="772611"/>
            <a:ext cx="4639928" cy="1073884"/>
          </a:xfrm>
          <a:noFill/>
        </p:spPr>
        <p:txBody>
          <a:bodyPr vert="horz" wrap="square" lIns="0" tIns="0" rIns="0" bIns="0" rtlCol="0" anchor="b" anchorCtr="0">
            <a:noAutofit/>
          </a:bodyPr>
          <a:lstStyle>
            <a:lvl1pPr marL="0" indent="0">
              <a:lnSpc>
                <a:spcPct val="80000"/>
              </a:lnSpc>
              <a:spcBef>
                <a:spcPts val="0"/>
              </a:spcBef>
              <a:buFont typeface="Arial" pitchFamily="34" charset="0"/>
              <a:buNone/>
              <a:defRPr lang="en-US" sz="4000" b="1" i="0">
                <a:ea typeface="Roboto" panose="02000000000000000000" pitchFamily="2" charset="0"/>
              </a:defRPr>
            </a:lvl1pPr>
          </a:lstStyle>
          <a:p>
            <a:pPr marL="0" lvl="0" indent="0">
              <a:spcBef>
                <a:spcPts val="0"/>
              </a:spcBef>
              <a:buFont typeface="Arial" pitchFamily="34" charset="0"/>
              <a:buNone/>
            </a:pPr>
            <a:r>
              <a:rPr lang="en-US"/>
              <a:t>Title</a:t>
            </a:r>
          </a:p>
        </p:txBody>
      </p:sp>
      <p:sp>
        <p:nvSpPr>
          <p:cNvPr id="10" name="Text Placeholder 2">
            <a:extLst>
              <a:ext uri="{FF2B5EF4-FFF2-40B4-BE49-F238E27FC236}">
                <a16:creationId xmlns:a16="http://schemas.microsoft.com/office/drawing/2014/main" id="{FB2C18DB-E0C0-9E40-9ED6-7F7B439936B7}"/>
              </a:ext>
            </a:extLst>
          </p:cNvPr>
          <p:cNvSpPr>
            <a:spLocks noGrp="1"/>
          </p:cNvSpPr>
          <p:nvPr>
            <p:ph type="body" sz="quarter" idx="21" hasCustomPrompt="1"/>
          </p:nvPr>
        </p:nvSpPr>
        <p:spPr>
          <a:xfrm>
            <a:off x="915052" y="1983768"/>
            <a:ext cx="4639929" cy="403688"/>
          </a:xfrm>
        </p:spPr>
        <p:txBody>
          <a:bodyPr lIns="0" anchor="ctr">
            <a:normAutofit/>
          </a:bodyPr>
          <a:lstStyle>
            <a:lvl1pPr marL="0" indent="0">
              <a:buFontTx/>
              <a:buNone/>
              <a:defRPr sz="1800" b="0" i="1">
                <a:solidFill>
                  <a:schemeClr val="tx2">
                    <a:alpha val="90000"/>
                  </a:schemeClr>
                </a:solidFill>
                <a:latin typeface="Cambria" panose="02040503050406030204" pitchFamily="18" charset="0"/>
              </a:defRPr>
            </a:lvl1pPr>
            <a:lvl2pPr>
              <a:defRPr sz="1436"/>
            </a:lvl2pPr>
            <a:lvl3pPr>
              <a:defRPr sz="1436"/>
            </a:lvl3pPr>
            <a:lvl4pPr>
              <a:defRPr sz="1436"/>
            </a:lvl4pPr>
            <a:lvl5pPr>
              <a:defRPr sz="1436"/>
            </a:lvl5pPr>
          </a:lstStyle>
          <a:p>
            <a:pPr lvl="0"/>
            <a:r>
              <a:rPr lang="en-US"/>
              <a:t>Lead sentence if needed 18pt font</a:t>
            </a:r>
          </a:p>
        </p:txBody>
      </p:sp>
      <p:cxnSp>
        <p:nvCxnSpPr>
          <p:cNvPr id="9" name="Straight Connector 8">
            <a:extLst>
              <a:ext uri="{FF2B5EF4-FFF2-40B4-BE49-F238E27FC236}">
                <a16:creationId xmlns:a16="http://schemas.microsoft.com/office/drawing/2014/main" id="{668D61E5-47C1-B343-8076-B0A6684DB5A9}"/>
              </a:ext>
            </a:extLst>
          </p:cNvPr>
          <p:cNvCxnSpPr>
            <a:cxnSpLocks/>
          </p:cNvCxnSpPr>
          <p:nvPr userDrawn="1"/>
        </p:nvCxnSpPr>
        <p:spPr>
          <a:xfrm>
            <a:off x="915051" y="2715970"/>
            <a:ext cx="1172308"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6" name="Picture Placeholder 2">
            <a:extLst>
              <a:ext uri="{FF2B5EF4-FFF2-40B4-BE49-F238E27FC236}">
                <a16:creationId xmlns:a16="http://schemas.microsoft.com/office/drawing/2014/main" id="{D94A2464-988D-7242-AB72-943B49F5C68B}"/>
              </a:ext>
            </a:extLst>
          </p:cNvPr>
          <p:cNvSpPr>
            <a:spLocks noGrp="1" noChangeAspect="1"/>
          </p:cNvSpPr>
          <p:nvPr>
            <p:ph type="pic" idx="1"/>
          </p:nvPr>
        </p:nvSpPr>
        <p:spPr>
          <a:xfrm>
            <a:off x="7664535" y="1280437"/>
            <a:ext cx="2224302" cy="4198043"/>
          </a:xfrm>
          <a:solidFill>
            <a:schemeClr val="bg1">
              <a:lumMod val="95000"/>
            </a:schemeClr>
          </a:solidFill>
        </p:spPr>
        <p:txBody>
          <a:bodyPr anchor="t"/>
          <a:lstStyle>
            <a:lvl1pPr marL="0" indent="0" algn="ctr">
              <a:buNone/>
              <a:defRPr sz="3200">
                <a:solidFill>
                  <a:schemeClr val="bg1">
                    <a:lumMod val="75000"/>
                  </a:schemeClr>
                </a:solidFill>
              </a:defRPr>
            </a:lvl1pPr>
            <a:lvl2pPr marL="457099" indent="0">
              <a:buNone/>
              <a:defRPr sz="2799"/>
            </a:lvl2pPr>
            <a:lvl3pPr marL="914196" indent="0">
              <a:buNone/>
              <a:defRPr sz="2400"/>
            </a:lvl3pPr>
            <a:lvl4pPr marL="1371294" indent="0">
              <a:buNone/>
              <a:defRPr sz="2000"/>
            </a:lvl4pPr>
            <a:lvl5pPr marL="1828393" indent="0">
              <a:buNone/>
              <a:defRPr sz="2000"/>
            </a:lvl5pPr>
            <a:lvl6pPr marL="2285490" indent="0">
              <a:buNone/>
              <a:defRPr sz="2000"/>
            </a:lvl6pPr>
            <a:lvl7pPr marL="2742587" indent="0">
              <a:buNone/>
              <a:defRPr sz="2000"/>
            </a:lvl7pPr>
            <a:lvl8pPr marL="3199687" indent="0">
              <a:buNone/>
              <a:defRPr sz="2000"/>
            </a:lvl8pPr>
            <a:lvl9pPr marL="3656783" indent="0">
              <a:buNone/>
              <a:defRPr sz="2000"/>
            </a:lvl9pPr>
          </a:lstStyle>
          <a:p>
            <a:r>
              <a:rPr lang="en-US"/>
              <a:t>Click icon to add picture</a:t>
            </a:r>
          </a:p>
        </p:txBody>
      </p:sp>
      <p:sp>
        <p:nvSpPr>
          <p:cNvPr id="30" name="Slide Number Placeholder 2">
            <a:extLst>
              <a:ext uri="{FF2B5EF4-FFF2-40B4-BE49-F238E27FC236}">
                <a16:creationId xmlns:a16="http://schemas.microsoft.com/office/drawing/2014/main" id="{6162D243-1C30-5643-AA7C-999D8B33FA16}"/>
              </a:ext>
            </a:extLst>
          </p:cNvPr>
          <p:cNvSpPr>
            <a:spLocks noGrp="1"/>
          </p:cNvSpPr>
          <p:nvPr>
            <p:ph type="sldNum" sz="quarter" idx="10"/>
          </p:nvPr>
        </p:nvSpPr>
        <p:spPr>
          <a:xfrm>
            <a:off x="11707151" y="6354240"/>
            <a:ext cx="399651" cy="312098"/>
          </a:xfrm>
        </p:spPr>
        <p:txBody>
          <a:bodyPr/>
          <a:lstStyle/>
          <a:p>
            <a:fld id="{234755BD-B4AC-9044-BCE4-27904766F8BB}" type="slidenum">
              <a:rPr lang="en-US" smtClean="0"/>
              <a:pPr/>
              <a:t>‹#›</a:t>
            </a:fld>
            <a:endParaRPr lang="en-US"/>
          </a:p>
        </p:txBody>
      </p:sp>
      <p:pic>
        <p:nvPicPr>
          <p:cNvPr id="11" name="Picture 10">
            <a:extLst>
              <a:ext uri="{FF2B5EF4-FFF2-40B4-BE49-F238E27FC236}">
                <a16:creationId xmlns:a16="http://schemas.microsoft.com/office/drawing/2014/main" id="{A5C14B54-2883-A84E-B4E7-F67C5E8FBD0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65663" y="98897"/>
            <a:ext cx="2041139" cy="542634"/>
          </a:xfrm>
          <a:prstGeom prst="rect">
            <a:avLst/>
          </a:prstGeom>
        </p:spPr>
      </p:pic>
    </p:spTree>
    <p:extLst>
      <p:ext uri="{BB962C8B-B14F-4D97-AF65-F5344CB8AC3E}">
        <p14:creationId xmlns:p14="http://schemas.microsoft.com/office/powerpoint/2010/main" val="647391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ection Divider -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68A5-AEEA-3C4B-9311-D39C8A6BFD34}"/>
              </a:ext>
            </a:extLst>
          </p:cNvPr>
          <p:cNvSpPr>
            <a:spLocks noGrp="1"/>
          </p:cNvSpPr>
          <p:nvPr>
            <p:ph type="title" hasCustomPrompt="1"/>
          </p:nvPr>
        </p:nvSpPr>
        <p:spPr>
          <a:xfrm>
            <a:off x="910828" y="1918506"/>
            <a:ext cx="10366861" cy="2054670"/>
          </a:xfrm>
        </p:spPr>
        <p:txBody>
          <a:bodyPr/>
          <a:lstStyle>
            <a:lvl1pPr>
              <a:defRPr sz="6000" baseline="0">
                <a:solidFill>
                  <a:schemeClr val="tx1"/>
                </a:solidFill>
              </a:defRPr>
            </a:lvl1pPr>
          </a:lstStyle>
          <a:p>
            <a:r>
              <a:rPr lang="en-US"/>
              <a:t>Section title</a:t>
            </a:r>
          </a:p>
        </p:txBody>
      </p:sp>
      <p:cxnSp>
        <p:nvCxnSpPr>
          <p:cNvPr id="7" name="Straight Connector 6">
            <a:extLst>
              <a:ext uri="{FF2B5EF4-FFF2-40B4-BE49-F238E27FC236}">
                <a16:creationId xmlns:a16="http://schemas.microsoft.com/office/drawing/2014/main" id="{D590582C-FEDF-5C45-8674-2DEE1202D8CC}"/>
              </a:ext>
            </a:extLst>
          </p:cNvPr>
          <p:cNvCxnSpPr>
            <a:cxnSpLocks/>
          </p:cNvCxnSpPr>
          <p:nvPr userDrawn="1"/>
        </p:nvCxnSpPr>
        <p:spPr>
          <a:xfrm>
            <a:off x="914312" y="4387948"/>
            <a:ext cx="1172603" cy="0"/>
          </a:xfrm>
          <a:prstGeom prst="line">
            <a:avLst/>
          </a:prstGeom>
          <a:ln w="762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620862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Mobile Screen and Text">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24AE4EA7-685C-6645-97A0-E3CF612D754E}"/>
              </a:ext>
            </a:extLst>
          </p:cNvPr>
          <p:cNvSpPr>
            <a:spLocks noGrp="1"/>
          </p:cNvSpPr>
          <p:nvPr>
            <p:ph type="body" sz="quarter" idx="20" hasCustomPrompt="1"/>
          </p:nvPr>
        </p:nvSpPr>
        <p:spPr>
          <a:xfrm>
            <a:off x="915052" y="3085688"/>
            <a:ext cx="4639929" cy="2514600"/>
          </a:xfrm>
        </p:spPr>
        <p:txBody>
          <a:bodyPr>
            <a:noAutofit/>
          </a:bodyPr>
          <a:lstStyle>
            <a:lvl1pPr marL="0" indent="0">
              <a:lnSpc>
                <a:spcPct val="110000"/>
              </a:lnSpc>
              <a:buFontTx/>
              <a:buNone/>
              <a:defRPr sz="1800" b="0" i="0">
                <a:solidFill>
                  <a:schemeClr val="tx1">
                    <a:alpha val="90000"/>
                  </a:schemeClr>
                </a:solidFill>
              </a:defRPr>
            </a:lvl1pPr>
            <a:lvl2pPr>
              <a:defRPr sz="1436"/>
            </a:lvl2pPr>
            <a:lvl3pPr>
              <a:defRPr sz="1436"/>
            </a:lvl3pPr>
            <a:lvl4pPr>
              <a:defRPr sz="1436"/>
            </a:lvl4pPr>
            <a:lvl5pPr>
              <a:defRPr sz="1436"/>
            </a:lvl5pPr>
          </a:lstStyle>
          <a:p>
            <a:pPr lvl="0"/>
            <a:r>
              <a:rPr lang="en-US"/>
              <a:t>Donec id </a:t>
            </a:r>
            <a:r>
              <a:rPr lang="en-US" err="1"/>
              <a:t>elit</a:t>
            </a:r>
            <a:r>
              <a:rPr lang="en-US"/>
              <a:t> non mi porta gravida at </a:t>
            </a:r>
            <a:r>
              <a:rPr lang="en-US" err="1"/>
              <a:t>eget</a:t>
            </a:r>
            <a:r>
              <a:rPr lang="en-US"/>
              <a:t> </a:t>
            </a:r>
            <a:r>
              <a:rPr lang="en-US" err="1"/>
              <a:t>metus</a:t>
            </a:r>
            <a:r>
              <a:rPr lang="en-US"/>
              <a:t>. Maecenas sed diam </a:t>
            </a:r>
            <a:r>
              <a:rPr lang="en-US" err="1"/>
              <a:t>eget</a:t>
            </a:r>
            <a:r>
              <a:rPr lang="en-US"/>
              <a:t> </a:t>
            </a:r>
            <a:r>
              <a:rPr lang="en-US" err="1"/>
              <a:t>risus</a:t>
            </a:r>
            <a:r>
              <a:rPr lang="en-US"/>
              <a:t> </a:t>
            </a:r>
            <a:r>
              <a:rPr lang="en-US" err="1"/>
              <a:t>varius</a:t>
            </a:r>
            <a:r>
              <a:rPr lang="en-US"/>
              <a:t> </a:t>
            </a:r>
            <a:r>
              <a:rPr lang="en-US" err="1"/>
              <a:t>blandit</a:t>
            </a:r>
            <a:r>
              <a:rPr lang="en-US"/>
              <a:t> sit </a:t>
            </a:r>
            <a:r>
              <a:rPr lang="en-US" err="1"/>
              <a:t>amet</a:t>
            </a:r>
            <a:r>
              <a:rPr lang="en-US"/>
              <a:t> non magna. Sed </a:t>
            </a:r>
            <a:r>
              <a:rPr lang="en-US" err="1"/>
              <a:t>posuere</a:t>
            </a:r>
            <a:r>
              <a:rPr lang="en-US"/>
              <a:t> </a:t>
            </a:r>
            <a:r>
              <a:rPr lang="en-US" err="1"/>
              <a:t>consectetur</a:t>
            </a:r>
            <a:r>
              <a:rPr lang="en-US"/>
              <a:t> </a:t>
            </a:r>
            <a:r>
              <a:rPr lang="en-US" err="1"/>
              <a:t>est</a:t>
            </a:r>
            <a:r>
              <a:rPr lang="en-US"/>
              <a:t> at </a:t>
            </a:r>
            <a:r>
              <a:rPr lang="en-US" err="1"/>
              <a:t>lobortis</a:t>
            </a:r>
            <a:r>
              <a:rPr lang="en-US"/>
              <a:t>. </a:t>
            </a:r>
          </a:p>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Nulla</a:t>
            </a:r>
            <a:r>
              <a:rPr lang="en-US"/>
              <a:t> vitae </a:t>
            </a:r>
            <a:r>
              <a:rPr lang="en-US" err="1"/>
              <a:t>elit</a:t>
            </a:r>
            <a:r>
              <a:rPr lang="en-US"/>
              <a:t> libero, a pharetra </a:t>
            </a:r>
            <a:r>
              <a:rPr lang="en-US" err="1"/>
              <a:t>augue</a:t>
            </a:r>
            <a:r>
              <a:rPr lang="en-US"/>
              <a:t>. </a:t>
            </a:r>
          </a:p>
        </p:txBody>
      </p:sp>
      <p:sp>
        <p:nvSpPr>
          <p:cNvPr id="8" name="Title 1">
            <a:extLst>
              <a:ext uri="{FF2B5EF4-FFF2-40B4-BE49-F238E27FC236}">
                <a16:creationId xmlns:a16="http://schemas.microsoft.com/office/drawing/2014/main" id="{2B90571E-7850-584B-B6CF-FCD4B8350E62}"/>
              </a:ext>
            </a:extLst>
          </p:cNvPr>
          <p:cNvSpPr>
            <a:spLocks noGrp="1"/>
          </p:cNvSpPr>
          <p:nvPr>
            <p:ph type="title" hasCustomPrompt="1"/>
          </p:nvPr>
        </p:nvSpPr>
        <p:spPr>
          <a:xfrm>
            <a:off x="915051" y="772611"/>
            <a:ext cx="4639928" cy="1073884"/>
          </a:xfrm>
          <a:noFill/>
        </p:spPr>
        <p:txBody>
          <a:bodyPr vert="horz" wrap="square" lIns="0" tIns="0" rIns="0" bIns="0" rtlCol="0" anchor="b" anchorCtr="0">
            <a:noAutofit/>
          </a:bodyPr>
          <a:lstStyle>
            <a:lvl1pPr marL="0" indent="0">
              <a:lnSpc>
                <a:spcPct val="80000"/>
              </a:lnSpc>
              <a:spcBef>
                <a:spcPts val="0"/>
              </a:spcBef>
              <a:buFont typeface="Arial" pitchFamily="34" charset="0"/>
              <a:buNone/>
              <a:defRPr lang="en-US" sz="4000" b="1" i="0">
                <a:ea typeface="Roboto" panose="02000000000000000000" pitchFamily="2" charset="0"/>
              </a:defRPr>
            </a:lvl1pPr>
          </a:lstStyle>
          <a:p>
            <a:pPr marL="0" lvl="0" indent="0">
              <a:spcBef>
                <a:spcPts val="0"/>
              </a:spcBef>
              <a:buFont typeface="Arial" pitchFamily="34" charset="0"/>
              <a:buNone/>
            </a:pPr>
            <a:r>
              <a:rPr lang="en-US"/>
              <a:t>Title</a:t>
            </a:r>
          </a:p>
        </p:txBody>
      </p:sp>
      <p:sp>
        <p:nvSpPr>
          <p:cNvPr id="10" name="Text Placeholder 2">
            <a:extLst>
              <a:ext uri="{FF2B5EF4-FFF2-40B4-BE49-F238E27FC236}">
                <a16:creationId xmlns:a16="http://schemas.microsoft.com/office/drawing/2014/main" id="{FB2C18DB-E0C0-9E40-9ED6-7F7B439936B7}"/>
              </a:ext>
            </a:extLst>
          </p:cNvPr>
          <p:cNvSpPr>
            <a:spLocks noGrp="1"/>
          </p:cNvSpPr>
          <p:nvPr>
            <p:ph type="body" sz="quarter" idx="21" hasCustomPrompt="1"/>
          </p:nvPr>
        </p:nvSpPr>
        <p:spPr>
          <a:xfrm>
            <a:off x="915052" y="1983768"/>
            <a:ext cx="4639929" cy="403688"/>
          </a:xfrm>
        </p:spPr>
        <p:txBody>
          <a:bodyPr lIns="0" anchor="ctr">
            <a:normAutofit/>
          </a:bodyPr>
          <a:lstStyle>
            <a:lvl1pPr marL="0" indent="0">
              <a:buFontTx/>
              <a:buNone/>
              <a:defRPr sz="1800" b="0" i="1">
                <a:solidFill>
                  <a:schemeClr val="tx2">
                    <a:alpha val="90000"/>
                  </a:schemeClr>
                </a:solidFill>
                <a:latin typeface="Cambria" panose="02040503050406030204" pitchFamily="18" charset="0"/>
              </a:defRPr>
            </a:lvl1pPr>
            <a:lvl2pPr>
              <a:defRPr sz="1436"/>
            </a:lvl2pPr>
            <a:lvl3pPr>
              <a:defRPr sz="1436"/>
            </a:lvl3pPr>
            <a:lvl4pPr>
              <a:defRPr sz="1436"/>
            </a:lvl4pPr>
            <a:lvl5pPr>
              <a:defRPr sz="1436"/>
            </a:lvl5pPr>
          </a:lstStyle>
          <a:p>
            <a:pPr lvl="0"/>
            <a:r>
              <a:rPr lang="en-US"/>
              <a:t>Lead sentence if needed 18pt font</a:t>
            </a:r>
          </a:p>
        </p:txBody>
      </p:sp>
      <p:cxnSp>
        <p:nvCxnSpPr>
          <p:cNvPr id="9" name="Straight Connector 8">
            <a:extLst>
              <a:ext uri="{FF2B5EF4-FFF2-40B4-BE49-F238E27FC236}">
                <a16:creationId xmlns:a16="http://schemas.microsoft.com/office/drawing/2014/main" id="{668D61E5-47C1-B343-8076-B0A6684DB5A9}"/>
              </a:ext>
            </a:extLst>
          </p:cNvPr>
          <p:cNvCxnSpPr>
            <a:cxnSpLocks/>
          </p:cNvCxnSpPr>
          <p:nvPr userDrawn="1"/>
        </p:nvCxnSpPr>
        <p:spPr>
          <a:xfrm>
            <a:off x="915051" y="2715970"/>
            <a:ext cx="1172308"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30" name="Slide Number Placeholder 2">
            <a:extLst>
              <a:ext uri="{FF2B5EF4-FFF2-40B4-BE49-F238E27FC236}">
                <a16:creationId xmlns:a16="http://schemas.microsoft.com/office/drawing/2014/main" id="{6162D243-1C30-5643-AA7C-999D8B33FA16}"/>
              </a:ext>
            </a:extLst>
          </p:cNvPr>
          <p:cNvSpPr>
            <a:spLocks noGrp="1"/>
          </p:cNvSpPr>
          <p:nvPr>
            <p:ph type="sldNum" sz="quarter" idx="10"/>
          </p:nvPr>
        </p:nvSpPr>
        <p:spPr>
          <a:xfrm>
            <a:off x="11707151" y="6354240"/>
            <a:ext cx="399651" cy="312098"/>
          </a:xfrm>
        </p:spPr>
        <p:txBody>
          <a:bodyPr/>
          <a:lstStyle/>
          <a:p>
            <a:fld id="{234755BD-B4AC-9044-BCE4-27904766F8BB}" type="slidenum">
              <a:rPr lang="en-US" smtClean="0"/>
              <a:pPr/>
              <a:t>‹#›</a:t>
            </a:fld>
            <a:endParaRPr lang="en-US"/>
          </a:p>
        </p:txBody>
      </p:sp>
      <p:pic>
        <p:nvPicPr>
          <p:cNvPr id="11" name="Picture 10">
            <a:extLst>
              <a:ext uri="{FF2B5EF4-FFF2-40B4-BE49-F238E27FC236}">
                <a16:creationId xmlns:a16="http://schemas.microsoft.com/office/drawing/2014/main" id="{6553320F-B869-314E-8B21-5E90267A8D63}"/>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373753" y="1135759"/>
            <a:ext cx="8756714" cy="4925652"/>
          </a:xfrm>
          <a:prstGeom prst="rect">
            <a:avLst/>
          </a:prstGeom>
        </p:spPr>
      </p:pic>
      <p:sp>
        <p:nvSpPr>
          <p:cNvPr id="12" name="Picture Placeholder 2">
            <a:extLst>
              <a:ext uri="{FF2B5EF4-FFF2-40B4-BE49-F238E27FC236}">
                <a16:creationId xmlns:a16="http://schemas.microsoft.com/office/drawing/2014/main" id="{DED2555A-F6CB-0743-9F03-1E0DCE4D1E10}"/>
              </a:ext>
            </a:extLst>
          </p:cNvPr>
          <p:cNvSpPr>
            <a:spLocks noGrp="1" noChangeAspect="1"/>
          </p:cNvSpPr>
          <p:nvPr>
            <p:ph type="pic" idx="1"/>
          </p:nvPr>
        </p:nvSpPr>
        <p:spPr>
          <a:xfrm>
            <a:off x="6248828" y="1582615"/>
            <a:ext cx="4980547" cy="2795954"/>
          </a:xfrm>
          <a:solidFill>
            <a:schemeClr val="bg1">
              <a:lumMod val="95000"/>
            </a:schemeClr>
          </a:solidFill>
        </p:spPr>
        <p:txBody>
          <a:bodyPr anchor="t"/>
          <a:lstStyle>
            <a:lvl1pPr marL="0" indent="0" algn="ctr">
              <a:buNone/>
              <a:defRPr sz="3200">
                <a:solidFill>
                  <a:schemeClr val="bg1">
                    <a:lumMod val="75000"/>
                  </a:schemeClr>
                </a:solidFill>
              </a:defRPr>
            </a:lvl1pPr>
            <a:lvl2pPr marL="457099" indent="0">
              <a:buNone/>
              <a:defRPr sz="2799"/>
            </a:lvl2pPr>
            <a:lvl3pPr marL="914196" indent="0">
              <a:buNone/>
              <a:defRPr sz="2400"/>
            </a:lvl3pPr>
            <a:lvl4pPr marL="1371294" indent="0">
              <a:buNone/>
              <a:defRPr sz="2000"/>
            </a:lvl4pPr>
            <a:lvl5pPr marL="1828393" indent="0">
              <a:buNone/>
              <a:defRPr sz="2000"/>
            </a:lvl5pPr>
            <a:lvl6pPr marL="2285490" indent="0">
              <a:buNone/>
              <a:defRPr sz="2000"/>
            </a:lvl6pPr>
            <a:lvl7pPr marL="2742587" indent="0">
              <a:buNone/>
              <a:defRPr sz="2000"/>
            </a:lvl7pPr>
            <a:lvl8pPr marL="3199687" indent="0">
              <a:buNone/>
              <a:defRPr sz="2000"/>
            </a:lvl8pPr>
            <a:lvl9pPr marL="3656783" indent="0">
              <a:buNone/>
              <a:defRPr sz="2000"/>
            </a:lvl9pPr>
          </a:lstStyle>
          <a:p>
            <a:r>
              <a:rPr lang="en-US"/>
              <a:t>Click icon to add picture</a:t>
            </a:r>
          </a:p>
        </p:txBody>
      </p:sp>
      <p:pic>
        <p:nvPicPr>
          <p:cNvPr id="13" name="Picture 12">
            <a:extLst>
              <a:ext uri="{FF2B5EF4-FFF2-40B4-BE49-F238E27FC236}">
                <a16:creationId xmlns:a16="http://schemas.microsoft.com/office/drawing/2014/main" id="{703BCE72-41A5-7F40-9E68-178F572607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65663" y="98897"/>
            <a:ext cx="2041139" cy="542634"/>
          </a:xfrm>
          <a:prstGeom prst="rect">
            <a:avLst/>
          </a:prstGeom>
        </p:spPr>
      </p:pic>
    </p:spTree>
    <p:extLst>
      <p:ext uri="{BB962C8B-B14F-4D97-AF65-F5344CB8AC3E}">
        <p14:creationId xmlns:p14="http://schemas.microsoft.com/office/powerpoint/2010/main" val="15743068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6 Cards Slid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BF7055E9-8404-42FC-A1A5-9B014C717E7B}"/>
              </a:ext>
            </a:extLst>
          </p:cNvPr>
          <p:cNvSpPr/>
          <p:nvPr userDrawn="1"/>
        </p:nvSpPr>
        <p:spPr>
          <a:xfrm>
            <a:off x="6094943" y="0"/>
            <a:ext cx="3047999"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14" name="Rectangle 13">
            <a:extLst>
              <a:ext uri="{FF2B5EF4-FFF2-40B4-BE49-F238E27FC236}">
                <a16:creationId xmlns:a16="http://schemas.microsoft.com/office/drawing/2014/main" id="{24A9F13D-35D6-4879-BA50-7F74B3257597}"/>
              </a:ext>
            </a:extLst>
          </p:cNvPr>
          <p:cNvSpPr/>
          <p:nvPr userDrawn="1"/>
        </p:nvSpPr>
        <p:spPr>
          <a:xfrm>
            <a:off x="2" y="0"/>
            <a:ext cx="6095999" cy="3429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19" name="Picture Placeholder 6">
            <a:extLst>
              <a:ext uri="{FF2B5EF4-FFF2-40B4-BE49-F238E27FC236}">
                <a16:creationId xmlns:a16="http://schemas.microsoft.com/office/drawing/2014/main" id="{D3471893-9E34-4B9F-BDD6-09E95B5D7FA1}"/>
              </a:ext>
            </a:extLst>
          </p:cNvPr>
          <p:cNvSpPr>
            <a:spLocks noGrp="1"/>
          </p:cNvSpPr>
          <p:nvPr>
            <p:ph type="pic" sz="quarter" idx="23" hasCustomPrompt="1"/>
          </p:nvPr>
        </p:nvSpPr>
        <p:spPr>
          <a:xfrm>
            <a:off x="9142941" y="0"/>
            <a:ext cx="3049060" cy="3429000"/>
          </a:xfrm>
          <a:prstGeom prst="rect">
            <a:avLst/>
          </a:prstGeom>
          <a:solidFill>
            <a:schemeClr val="bg1">
              <a:lumMod val="95000"/>
            </a:schemeClr>
          </a:solidFill>
        </p:spPr>
        <p:txBody>
          <a:bodyPr lIns="108000" tIns="108000" rIns="0"/>
          <a:lstStyle>
            <a:lvl1pPr marL="0" indent="0">
              <a:buNone/>
              <a:defRPr>
                <a:solidFill>
                  <a:schemeClr val="bg1">
                    <a:lumMod val="75000"/>
                  </a:schemeClr>
                </a:solidFill>
              </a:defRPr>
            </a:lvl1pPr>
          </a:lstStyle>
          <a:p>
            <a:r>
              <a:rPr lang="en-AU" dirty="0"/>
              <a:t>Insert picture here</a:t>
            </a:r>
          </a:p>
        </p:txBody>
      </p:sp>
      <p:sp>
        <p:nvSpPr>
          <p:cNvPr id="8" name="Rectangle 7">
            <a:extLst>
              <a:ext uri="{FF2B5EF4-FFF2-40B4-BE49-F238E27FC236}">
                <a16:creationId xmlns:a16="http://schemas.microsoft.com/office/drawing/2014/main" id="{0242F225-2828-4D1B-9136-21D1BCC6A2D7}"/>
              </a:ext>
            </a:extLst>
          </p:cNvPr>
          <p:cNvSpPr/>
          <p:nvPr userDrawn="1"/>
        </p:nvSpPr>
        <p:spPr>
          <a:xfrm>
            <a:off x="3048001" y="3429000"/>
            <a:ext cx="3047999" cy="3429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7" name="Picture Placeholder 6">
            <a:extLst>
              <a:ext uri="{FF2B5EF4-FFF2-40B4-BE49-F238E27FC236}">
                <a16:creationId xmlns:a16="http://schemas.microsoft.com/office/drawing/2014/main" id="{566B3302-79C9-47DD-926E-80E1C84AEE88}"/>
              </a:ext>
            </a:extLst>
          </p:cNvPr>
          <p:cNvSpPr>
            <a:spLocks noGrp="1"/>
          </p:cNvSpPr>
          <p:nvPr>
            <p:ph type="pic" sz="quarter" idx="12" hasCustomPrompt="1"/>
          </p:nvPr>
        </p:nvSpPr>
        <p:spPr>
          <a:xfrm>
            <a:off x="6096000" y="3429000"/>
            <a:ext cx="3046941" cy="3429000"/>
          </a:xfrm>
          <a:prstGeom prst="rect">
            <a:avLst/>
          </a:prstGeom>
          <a:solidFill>
            <a:schemeClr val="bg1">
              <a:lumMod val="95000"/>
            </a:schemeClr>
          </a:solidFill>
        </p:spPr>
        <p:txBody>
          <a:bodyPr lIns="108000" tIns="108000" rIns="0"/>
          <a:lstStyle>
            <a:lvl1pPr marL="0" indent="0">
              <a:buNone/>
              <a:defRPr>
                <a:solidFill>
                  <a:schemeClr val="bg1">
                    <a:lumMod val="75000"/>
                  </a:schemeClr>
                </a:solidFill>
              </a:defRPr>
            </a:lvl1pPr>
          </a:lstStyle>
          <a:p>
            <a:r>
              <a:rPr lang="en-AU"/>
              <a:t>Insert picture here</a:t>
            </a:r>
          </a:p>
        </p:txBody>
      </p:sp>
      <p:sp>
        <p:nvSpPr>
          <p:cNvPr id="12" name="Picture Placeholder 6">
            <a:extLst>
              <a:ext uri="{FF2B5EF4-FFF2-40B4-BE49-F238E27FC236}">
                <a16:creationId xmlns:a16="http://schemas.microsoft.com/office/drawing/2014/main" id="{63FC71F7-D512-4D99-888E-4EC31D291D65}"/>
              </a:ext>
            </a:extLst>
          </p:cNvPr>
          <p:cNvSpPr>
            <a:spLocks noGrp="1"/>
          </p:cNvSpPr>
          <p:nvPr>
            <p:ph type="pic" sz="quarter" idx="18" hasCustomPrompt="1"/>
          </p:nvPr>
        </p:nvSpPr>
        <p:spPr>
          <a:xfrm>
            <a:off x="2" y="3429000"/>
            <a:ext cx="3046943" cy="3429000"/>
          </a:xfrm>
          <a:prstGeom prst="rect">
            <a:avLst/>
          </a:prstGeom>
          <a:solidFill>
            <a:schemeClr val="bg1">
              <a:lumMod val="95000"/>
            </a:schemeClr>
          </a:solidFill>
        </p:spPr>
        <p:txBody>
          <a:bodyPr lIns="108000" tIns="108000" rIns="0"/>
          <a:lstStyle>
            <a:lvl1pPr marL="0" indent="0">
              <a:buNone/>
              <a:defRPr>
                <a:solidFill>
                  <a:schemeClr val="bg1">
                    <a:lumMod val="75000"/>
                  </a:schemeClr>
                </a:solidFill>
              </a:defRPr>
            </a:lvl1pPr>
          </a:lstStyle>
          <a:p>
            <a:r>
              <a:rPr lang="en-AU"/>
              <a:t>Insert picture here</a:t>
            </a:r>
          </a:p>
        </p:txBody>
      </p:sp>
      <p:sp>
        <p:nvSpPr>
          <p:cNvPr id="17" name="Rectangle 16">
            <a:extLst>
              <a:ext uri="{FF2B5EF4-FFF2-40B4-BE49-F238E27FC236}">
                <a16:creationId xmlns:a16="http://schemas.microsoft.com/office/drawing/2014/main" id="{B0576037-E950-4C59-A474-3775715A540C}"/>
              </a:ext>
            </a:extLst>
          </p:cNvPr>
          <p:cNvSpPr/>
          <p:nvPr userDrawn="1"/>
        </p:nvSpPr>
        <p:spPr>
          <a:xfrm>
            <a:off x="9142940" y="3429000"/>
            <a:ext cx="3051179"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26" name="Text Placeholder 41">
            <a:extLst>
              <a:ext uri="{FF2B5EF4-FFF2-40B4-BE49-F238E27FC236}">
                <a16:creationId xmlns:a16="http://schemas.microsoft.com/office/drawing/2014/main" id="{18F6428D-9F53-4F8B-9610-CBDB54298D1A}"/>
              </a:ext>
            </a:extLst>
          </p:cNvPr>
          <p:cNvSpPr>
            <a:spLocks noGrp="1"/>
          </p:cNvSpPr>
          <p:nvPr>
            <p:ph type="body" sz="quarter" idx="19" hasCustomPrompt="1"/>
          </p:nvPr>
        </p:nvSpPr>
        <p:spPr>
          <a:xfrm>
            <a:off x="6391386" y="652465"/>
            <a:ext cx="2257951" cy="1984057"/>
          </a:xfrm>
        </p:spPr>
        <p:txBody>
          <a:bodyPr>
            <a:noAutofit/>
          </a:bodyPr>
          <a:lstStyle>
            <a:lvl1pPr marL="0" indent="0">
              <a:lnSpc>
                <a:spcPct val="110000"/>
              </a:lnSpc>
              <a:spcAft>
                <a:spcPts val="2600"/>
              </a:spcAft>
              <a:buNone/>
              <a:defRPr sz="2400" b="1" i="0" cap="all" baseline="0">
                <a:solidFill>
                  <a:schemeClr val="bg1"/>
                </a:solidFill>
                <a:latin typeface="Arial Narrow" panose="020B0604020202020204" pitchFamily="34" charset="0"/>
                <a:cs typeface="Arial Narrow" panose="020B0604020202020204" pitchFamily="34" charset="0"/>
              </a:defRPr>
            </a:lvl1pPr>
            <a:lvl2pPr marL="457086" indent="0">
              <a:lnSpc>
                <a:spcPct val="110000"/>
              </a:lnSpc>
              <a:spcAft>
                <a:spcPts val="2600"/>
              </a:spcAft>
              <a:buNone/>
              <a:defRPr sz="1100">
                <a:solidFill>
                  <a:schemeClr val="bg1"/>
                </a:solidFill>
              </a:defRPr>
            </a:lvl2pPr>
          </a:lstStyle>
          <a:p>
            <a:pPr lvl="0"/>
            <a:r>
              <a:rPr lang="en-US"/>
              <a:t>Edit Master text styles</a:t>
            </a:r>
          </a:p>
        </p:txBody>
      </p:sp>
      <p:cxnSp>
        <p:nvCxnSpPr>
          <p:cNvPr id="16" name="Straight Connector 15">
            <a:extLst>
              <a:ext uri="{FF2B5EF4-FFF2-40B4-BE49-F238E27FC236}">
                <a16:creationId xmlns:a16="http://schemas.microsoft.com/office/drawing/2014/main" id="{A80679EE-4436-DE4C-B005-926D48917C23}"/>
              </a:ext>
            </a:extLst>
          </p:cNvPr>
          <p:cNvCxnSpPr>
            <a:cxnSpLocks/>
          </p:cNvCxnSpPr>
          <p:nvPr userDrawn="1"/>
        </p:nvCxnSpPr>
        <p:spPr>
          <a:xfrm>
            <a:off x="705326" y="1427267"/>
            <a:ext cx="1172308"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22" name="Title Placeholder 17">
            <a:extLst>
              <a:ext uri="{FF2B5EF4-FFF2-40B4-BE49-F238E27FC236}">
                <a16:creationId xmlns:a16="http://schemas.microsoft.com/office/drawing/2014/main" id="{83C6662A-3F02-684B-98A8-A552D610B4DF}"/>
              </a:ext>
            </a:extLst>
          </p:cNvPr>
          <p:cNvSpPr>
            <a:spLocks noGrp="1"/>
          </p:cNvSpPr>
          <p:nvPr>
            <p:ph type="title" hasCustomPrompt="1"/>
          </p:nvPr>
        </p:nvSpPr>
        <p:spPr>
          <a:xfrm>
            <a:off x="737410" y="517235"/>
            <a:ext cx="4620126" cy="798177"/>
          </a:xfrm>
          <a:prstGeom prst="rect">
            <a:avLst/>
          </a:prstGeom>
        </p:spPr>
        <p:txBody>
          <a:bodyPr vert="horz" lIns="0" tIns="45720" rIns="91440" bIns="45720" rtlCol="0" anchor="b" anchorCtr="0">
            <a:noAutofit/>
          </a:bodyPr>
          <a:lstStyle>
            <a:lvl1pPr>
              <a:defRPr>
                <a:solidFill>
                  <a:schemeClr val="tx1"/>
                </a:solidFill>
              </a:defRPr>
            </a:lvl1pPr>
          </a:lstStyle>
          <a:p>
            <a:r>
              <a:rPr lang="en-US"/>
              <a:t>title</a:t>
            </a:r>
          </a:p>
        </p:txBody>
      </p:sp>
      <p:sp>
        <p:nvSpPr>
          <p:cNvPr id="27" name="Text Placeholder 2">
            <a:extLst>
              <a:ext uri="{FF2B5EF4-FFF2-40B4-BE49-F238E27FC236}">
                <a16:creationId xmlns:a16="http://schemas.microsoft.com/office/drawing/2014/main" id="{8C4B592C-D781-D744-84AC-4EAF0AB63E0E}"/>
              </a:ext>
            </a:extLst>
          </p:cNvPr>
          <p:cNvSpPr>
            <a:spLocks noGrp="1"/>
          </p:cNvSpPr>
          <p:nvPr>
            <p:ph type="body" sz="quarter" idx="20" hasCustomPrompt="1"/>
          </p:nvPr>
        </p:nvSpPr>
        <p:spPr>
          <a:xfrm>
            <a:off x="737409" y="1910040"/>
            <a:ext cx="4620126" cy="1036356"/>
          </a:xfrm>
        </p:spPr>
        <p:txBody>
          <a:bodyPr>
            <a:noAutofit/>
          </a:bodyPr>
          <a:lstStyle>
            <a:lvl1pPr marL="0" indent="0">
              <a:lnSpc>
                <a:spcPct val="110000"/>
              </a:lnSpc>
              <a:buFontTx/>
              <a:buNone/>
              <a:defRPr sz="1800" b="0" i="0">
                <a:solidFill>
                  <a:schemeClr val="tx1">
                    <a:alpha val="90000"/>
                  </a:schemeClr>
                </a:solidFill>
              </a:defRPr>
            </a:lvl1pPr>
            <a:lvl2pPr>
              <a:defRPr sz="1436"/>
            </a:lvl2pPr>
            <a:lvl3pPr>
              <a:defRPr sz="1436"/>
            </a:lvl3pPr>
            <a:lvl4pPr>
              <a:defRPr sz="1436"/>
            </a:lvl4pPr>
            <a:lvl5pPr>
              <a:defRPr sz="1436"/>
            </a:lvl5pPr>
          </a:lstStyle>
          <a:p>
            <a:pPr lvl="0"/>
            <a:r>
              <a:rPr lang="en-US"/>
              <a:t>Donec id </a:t>
            </a:r>
            <a:r>
              <a:rPr lang="en-US" err="1"/>
              <a:t>elit</a:t>
            </a:r>
            <a:r>
              <a:rPr lang="en-US"/>
              <a:t> non mi porta gravida at </a:t>
            </a:r>
            <a:r>
              <a:rPr lang="en-US" err="1"/>
              <a:t>eget</a:t>
            </a:r>
            <a:r>
              <a:rPr lang="en-US"/>
              <a:t> </a:t>
            </a:r>
            <a:r>
              <a:rPr lang="en-US" err="1"/>
              <a:t>metus</a:t>
            </a:r>
            <a:r>
              <a:rPr lang="en-US"/>
              <a:t>. Maecenas sed diam </a:t>
            </a:r>
            <a:r>
              <a:rPr lang="en-US" err="1"/>
              <a:t>eget</a:t>
            </a:r>
            <a:r>
              <a:rPr lang="en-US"/>
              <a:t> </a:t>
            </a:r>
            <a:r>
              <a:rPr lang="en-US" err="1"/>
              <a:t>risus</a:t>
            </a:r>
            <a:r>
              <a:rPr lang="en-US"/>
              <a:t> </a:t>
            </a:r>
            <a:r>
              <a:rPr lang="en-US" err="1"/>
              <a:t>varius</a:t>
            </a:r>
            <a:r>
              <a:rPr lang="en-US"/>
              <a:t> </a:t>
            </a:r>
            <a:r>
              <a:rPr lang="en-US" err="1"/>
              <a:t>blandit</a:t>
            </a:r>
            <a:r>
              <a:rPr lang="en-US"/>
              <a:t> sit </a:t>
            </a:r>
            <a:r>
              <a:rPr lang="en-US" err="1"/>
              <a:t>amet</a:t>
            </a:r>
            <a:r>
              <a:rPr lang="en-US"/>
              <a:t> non magna. </a:t>
            </a:r>
          </a:p>
        </p:txBody>
      </p:sp>
      <p:sp>
        <p:nvSpPr>
          <p:cNvPr id="28" name="Text Placeholder 41">
            <a:extLst>
              <a:ext uri="{FF2B5EF4-FFF2-40B4-BE49-F238E27FC236}">
                <a16:creationId xmlns:a16="http://schemas.microsoft.com/office/drawing/2014/main" id="{23AD23BA-B9BF-C441-8161-2A9EF58DDE3C}"/>
              </a:ext>
            </a:extLst>
          </p:cNvPr>
          <p:cNvSpPr>
            <a:spLocks noGrp="1"/>
          </p:cNvSpPr>
          <p:nvPr>
            <p:ph type="body" sz="quarter" idx="24" hasCustomPrompt="1"/>
          </p:nvPr>
        </p:nvSpPr>
        <p:spPr>
          <a:xfrm>
            <a:off x="3443024" y="4086544"/>
            <a:ext cx="2257951" cy="1984057"/>
          </a:xfrm>
        </p:spPr>
        <p:txBody>
          <a:bodyPr>
            <a:noAutofit/>
          </a:bodyPr>
          <a:lstStyle>
            <a:lvl1pPr marL="0" indent="0">
              <a:lnSpc>
                <a:spcPct val="110000"/>
              </a:lnSpc>
              <a:spcAft>
                <a:spcPts val="2600"/>
              </a:spcAft>
              <a:buNone/>
              <a:defRPr sz="2400" b="1" i="0" cap="all" baseline="0">
                <a:solidFill>
                  <a:schemeClr val="bg1"/>
                </a:solidFill>
                <a:latin typeface="Arial Narrow" panose="020B0604020202020204" pitchFamily="34" charset="0"/>
                <a:cs typeface="Arial Narrow" panose="020B0604020202020204" pitchFamily="34" charset="0"/>
              </a:defRPr>
            </a:lvl1pPr>
            <a:lvl2pPr marL="457086" indent="0">
              <a:lnSpc>
                <a:spcPct val="110000"/>
              </a:lnSpc>
              <a:spcAft>
                <a:spcPts val="2600"/>
              </a:spcAft>
              <a:buNone/>
              <a:defRPr sz="1100">
                <a:solidFill>
                  <a:schemeClr val="bg1"/>
                </a:solidFill>
              </a:defRPr>
            </a:lvl2pPr>
          </a:lstStyle>
          <a:p>
            <a:pPr lvl="0"/>
            <a:r>
              <a:rPr lang="en-US"/>
              <a:t>Edit Master text styles</a:t>
            </a:r>
          </a:p>
        </p:txBody>
      </p:sp>
      <p:sp>
        <p:nvSpPr>
          <p:cNvPr id="29" name="Text Placeholder 41">
            <a:extLst>
              <a:ext uri="{FF2B5EF4-FFF2-40B4-BE49-F238E27FC236}">
                <a16:creationId xmlns:a16="http://schemas.microsoft.com/office/drawing/2014/main" id="{0CE2227C-4844-4548-ABA9-546F322F64A9}"/>
              </a:ext>
            </a:extLst>
          </p:cNvPr>
          <p:cNvSpPr>
            <a:spLocks noGrp="1"/>
          </p:cNvSpPr>
          <p:nvPr>
            <p:ph type="body" sz="quarter" idx="25" hasCustomPrompt="1"/>
          </p:nvPr>
        </p:nvSpPr>
        <p:spPr>
          <a:xfrm>
            <a:off x="9537966" y="4086543"/>
            <a:ext cx="2257951" cy="1984057"/>
          </a:xfrm>
        </p:spPr>
        <p:txBody>
          <a:bodyPr>
            <a:noAutofit/>
          </a:bodyPr>
          <a:lstStyle>
            <a:lvl1pPr marL="0" indent="0">
              <a:lnSpc>
                <a:spcPct val="110000"/>
              </a:lnSpc>
              <a:spcAft>
                <a:spcPts val="2600"/>
              </a:spcAft>
              <a:buNone/>
              <a:defRPr sz="2400" b="1" i="0" cap="all" baseline="0">
                <a:solidFill>
                  <a:schemeClr val="bg1"/>
                </a:solidFill>
                <a:latin typeface="Arial Narrow" panose="020B0604020202020204" pitchFamily="34" charset="0"/>
                <a:cs typeface="Arial Narrow" panose="020B0604020202020204" pitchFamily="34" charset="0"/>
              </a:defRPr>
            </a:lvl1pPr>
            <a:lvl2pPr marL="457086" indent="0">
              <a:lnSpc>
                <a:spcPct val="110000"/>
              </a:lnSpc>
              <a:spcAft>
                <a:spcPts val="2600"/>
              </a:spcAft>
              <a:buNone/>
              <a:defRPr sz="1100">
                <a:solidFill>
                  <a:schemeClr val="bg1"/>
                </a:solidFill>
              </a:defRPr>
            </a:lvl2pPr>
          </a:lstStyle>
          <a:p>
            <a:pPr lvl="0"/>
            <a:r>
              <a:rPr lang="en-US"/>
              <a:t>Edit Master text styles</a:t>
            </a:r>
          </a:p>
        </p:txBody>
      </p:sp>
      <p:sp>
        <p:nvSpPr>
          <p:cNvPr id="31" name="Slide Number Placeholder 2">
            <a:extLst>
              <a:ext uri="{FF2B5EF4-FFF2-40B4-BE49-F238E27FC236}">
                <a16:creationId xmlns:a16="http://schemas.microsoft.com/office/drawing/2014/main" id="{CC745943-EB8B-EE49-A1FA-CC67D0350799}"/>
              </a:ext>
            </a:extLst>
          </p:cNvPr>
          <p:cNvSpPr>
            <a:spLocks noGrp="1"/>
          </p:cNvSpPr>
          <p:nvPr>
            <p:ph type="sldNum" sz="quarter" idx="10"/>
          </p:nvPr>
        </p:nvSpPr>
        <p:spPr>
          <a:xfrm>
            <a:off x="11707151" y="6354240"/>
            <a:ext cx="399651" cy="312098"/>
          </a:xfrm>
        </p:spPr>
        <p:txBody>
          <a:bodyPr/>
          <a:lstStyle>
            <a:lvl1pPr>
              <a:defRPr>
                <a:solidFill>
                  <a:schemeClr val="bg2"/>
                </a:solidFill>
              </a:defRPr>
            </a:lvl1pPr>
          </a:lstStyle>
          <a:p>
            <a:fld id="{234755BD-B4AC-9044-BCE4-27904766F8BB}" type="slidenum">
              <a:rPr lang="en-US" smtClean="0"/>
              <a:pPr/>
              <a:t>‹#›</a:t>
            </a:fld>
            <a:endParaRPr lang="en-US"/>
          </a:p>
        </p:txBody>
      </p:sp>
    </p:spTree>
    <p:extLst>
      <p:ext uri="{BB962C8B-B14F-4D97-AF65-F5344CB8AC3E}">
        <p14:creationId xmlns:p14="http://schemas.microsoft.com/office/powerpoint/2010/main" val="1726903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ull Page Phot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4143F43-DA76-AB44-9CF6-DCC2E8313DBF}"/>
              </a:ext>
            </a:extLst>
          </p:cNvPr>
          <p:cNvSpPr>
            <a:spLocks noGrp="1"/>
          </p:cNvSpPr>
          <p:nvPr>
            <p:ph type="pic" sz="quarter" idx="26"/>
          </p:nvPr>
        </p:nvSpPr>
        <p:spPr>
          <a:xfrm>
            <a:off x="0" y="0"/>
            <a:ext cx="12192000" cy="6858000"/>
          </a:xfrm>
          <a:solidFill>
            <a:schemeClr val="bg1">
              <a:lumMod val="95000"/>
            </a:schemeClr>
          </a:solidFill>
        </p:spPr>
        <p:txBody>
          <a:bodyPr/>
          <a:lstStyle>
            <a:lvl1pPr>
              <a:defRPr>
                <a:solidFill>
                  <a:schemeClr val="bg1">
                    <a:lumMod val="75000"/>
                  </a:schemeClr>
                </a:solidFill>
              </a:defRPr>
            </a:lvl1pPr>
          </a:lstStyle>
          <a:p>
            <a:endParaRPr lang="en-US"/>
          </a:p>
        </p:txBody>
      </p:sp>
      <p:sp>
        <p:nvSpPr>
          <p:cNvPr id="10" name="Slide Number Placeholder 9">
            <a:extLst>
              <a:ext uri="{FF2B5EF4-FFF2-40B4-BE49-F238E27FC236}">
                <a16:creationId xmlns:a16="http://schemas.microsoft.com/office/drawing/2014/main" id="{4D73434E-4098-114C-A318-A73F0F2AC61D}"/>
              </a:ext>
            </a:extLst>
          </p:cNvPr>
          <p:cNvSpPr>
            <a:spLocks noGrp="1"/>
          </p:cNvSpPr>
          <p:nvPr>
            <p:ph type="sldNum" sz="quarter" idx="11"/>
          </p:nvPr>
        </p:nvSpPr>
        <p:spPr/>
        <p:txBody>
          <a:bodyPr/>
          <a:lstStyle>
            <a:lvl1pPr>
              <a:defRPr>
                <a:solidFill>
                  <a:schemeClr val="bg1"/>
                </a:solidFill>
              </a:defRPr>
            </a:lvl1pPr>
          </a:lstStyle>
          <a:p>
            <a:fld id="{234755BD-B4AC-9044-BCE4-27904766F8BB}" type="slidenum">
              <a:rPr lang="en-US" smtClean="0"/>
              <a:pPr/>
              <a:t>‹#›</a:t>
            </a:fld>
            <a:endParaRPr lang="en-US"/>
          </a:p>
        </p:txBody>
      </p:sp>
      <p:sp>
        <p:nvSpPr>
          <p:cNvPr id="7" name="Text Placeholder 4">
            <a:extLst>
              <a:ext uri="{FF2B5EF4-FFF2-40B4-BE49-F238E27FC236}">
                <a16:creationId xmlns:a16="http://schemas.microsoft.com/office/drawing/2014/main" id="{9F91FAD6-F79D-7A4B-855F-228F32ECFBA5}"/>
              </a:ext>
            </a:extLst>
          </p:cNvPr>
          <p:cNvSpPr>
            <a:spLocks noGrp="1"/>
          </p:cNvSpPr>
          <p:nvPr>
            <p:ph type="body" sz="quarter" idx="25" hasCustomPrompt="1"/>
          </p:nvPr>
        </p:nvSpPr>
        <p:spPr>
          <a:xfrm>
            <a:off x="748586" y="5082032"/>
            <a:ext cx="6407588" cy="1272208"/>
          </a:xfrm>
        </p:spPr>
        <p:txBody>
          <a:bodyPr/>
          <a:lstStyle>
            <a:lvl1pPr marL="0" indent="0" algn="l">
              <a:buNone/>
              <a:defRPr sz="6000" b="1" i="0">
                <a:solidFill>
                  <a:schemeClr val="bg1"/>
                </a:solidFill>
                <a:latin typeface="Oswald" pitchFamily="2" charset="77"/>
              </a:defRPr>
            </a:lvl1pPr>
          </a:lstStyle>
          <a:p>
            <a:pPr lvl="0"/>
            <a:r>
              <a:rPr lang="en-US"/>
              <a:t>Insert text here</a:t>
            </a:r>
          </a:p>
        </p:txBody>
      </p:sp>
    </p:spTree>
    <p:extLst>
      <p:ext uri="{BB962C8B-B14F-4D97-AF65-F5344CB8AC3E}">
        <p14:creationId xmlns:p14="http://schemas.microsoft.com/office/powerpoint/2010/main" val="19996777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Slide_Light">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7F68BA70-379C-B74C-8362-EA71ECB9AE0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253227" y="259428"/>
            <a:ext cx="1561196" cy="216854"/>
          </a:xfrm>
          <a:prstGeom prst="rect">
            <a:avLst/>
          </a:prstGeom>
        </p:spPr>
      </p:pic>
      <p:sp>
        <p:nvSpPr>
          <p:cNvPr id="6" name="Text Placeholder 5">
            <a:extLst>
              <a:ext uri="{FF2B5EF4-FFF2-40B4-BE49-F238E27FC236}">
                <a16:creationId xmlns:a16="http://schemas.microsoft.com/office/drawing/2014/main" id="{DBCFEDD8-A1C1-E046-BC11-D540C9A4472C}"/>
              </a:ext>
            </a:extLst>
          </p:cNvPr>
          <p:cNvSpPr>
            <a:spLocks noGrp="1"/>
          </p:cNvSpPr>
          <p:nvPr>
            <p:ph type="body" sz="quarter" idx="11" hasCustomPrompt="1"/>
          </p:nvPr>
        </p:nvSpPr>
        <p:spPr>
          <a:xfrm>
            <a:off x="1516965" y="2060327"/>
            <a:ext cx="9158068" cy="3157972"/>
          </a:xfrm>
        </p:spPr>
        <p:txBody>
          <a:bodyPr/>
          <a:lstStyle>
            <a:lvl1pPr marL="0" indent="0" algn="ctr">
              <a:lnSpc>
                <a:spcPct val="110000"/>
              </a:lnSpc>
              <a:buNone/>
              <a:defRPr sz="3600" b="1" i="0">
                <a:solidFill>
                  <a:schemeClr val="tx1"/>
                </a:solidFill>
                <a:latin typeface="Arial Narrow" panose="020B0604020202020204" pitchFamily="34" charset="0"/>
                <a:cs typeface="Arial Narrow" panose="020B0604020202020204" pitchFamily="34" charset="0"/>
              </a:defRPr>
            </a:lvl1pPr>
          </a:lstStyle>
          <a:p>
            <a:pPr lvl="0"/>
            <a:r>
              <a:rPr lang="en-US"/>
              <a:t>Insert quote. Four to five lines. Insert quote. Four to five lines. Insert quote. Four to five lines. Insert quote. Four to five lines. Insert quote. Four to five lines. Insert quote. Four to five lines. Insert quote. Four to five lines. Insert quote. Four to five lines.”</a:t>
            </a:r>
          </a:p>
        </p:txBody>
      </p:sp>
      <p:sp>
        <p:nvSpPr>
          <p:cNvPr id="10" name="Text Placeholder 2">
            <a:extLst>
              <a:ext uri="{FF2B5EF4-FFF2-40B4-BE49-F238E27FC236}">
                <a16:creationId xmlns:a16="http://schemas.microsoft.com/office/drawing/2014/main" id="{311ED389-4663-9F44-B154-39544D7C3700}"/>
              </a:ext>
            </a:extLst>
          </p:cNvPr>
          <p:cNvSpPr>
            <a:spLocks noGrp="1"/>
          </p:cNvSpPr>
          <p:nvPr>
            <p:ph type="body" sz="quarter" idx="33" hasCustomPrompt="1"/>
          </p:nvPr>
        </p:nvSpPr>
        <p:spPr>
          <a:xfrm>
            <a:off x="3038474" y="5391067"/>
            <a:ext cx="6115049" cy="550424"/>
          </a:xfrm>
        </p:spPr>
        <p:txBody>
          <a:bodyPr vert="horz" lIns="0" tIns="0" rIns="0" bIns="0" rtlCol="0" anchor="t" anchorCtr="0">
            <a:noAutofit/>
          </a:bodyPr>
          <a:lstStyle>
            <a:lvl1pPr marL="0" marR="0" indent="0" algn="ctr" defTabSz="914173" rtl="0" eaLnBrk="1" fontAlgn="auto" latinLnBrk="0" hangingPunct="1">
              <a:lnSpc>
                <a:spcPct val="80000"/>
              </a:lnSpc>
              <a:spcBef>
                <a:spcPts val="0"/>
              </a:spcBef>
              <a:spcAft>
                <a:spcPts val="0"/>
              </a:spcAft>
              <a:buClr>
                <a:schemeClr val="accent2"/>
              </a:buClr>
              <a:buSzTx/>
              <a:buFontTx/>
              <a:buNone/>
              <a:tabLst/>
              <a:defRPr lang="en-US" sz="1800" b="1" i="0" spc="100" baseline="0">
                <a:solidFill>
                  <a:schemeClr val="accent1"/>
                </a:solidFill>
                <a:effectLst/>
                <a:latin typeface="Arial Narrow" panose="020B0604020202020204" pitchFamily="34" charset="0"/>
                <a:cs typeface="Arial Narrow" panose="020B0604020202020204" pitchFamily="34" charset="0"/>
              </a:defRPr>
            </a:lvl1pPr>
          </a:lstStyle>
          <a:p>
            <a:pPr marL="0" marR="0" lvl="0" indent="0" algn="ctr" defTabSz="914173" rtl="0" eaLnBrk="1" fontAlgn="auto" latinLnBrk="0" hangingPunct="1">
              <a:lnSpc>
                <a:spcPct val="80000"/>
              </a:lnSpc>
              <a:spcBef>
                <a:spcPts val="0"/>
              </a:spcBef>
              <a:spcAft>
                <a:spcPts val="0"/>
              </a:spcAft>
              <a:buClr>
                <a:schemeClr val="accent2"/>
              </a:buClr>
              <a:buSzTx/>
              <a:buFontTx/>
              <a:buNone/>
              <a:tabLst/>
              <a:defRPr/>
            </a:pPr>
            <a:r>
              <a:rPr lang="en-US"/>
              <a:t>—QUOTE ATTRIBUTION</a:t>
            </a:r>
          </a:p>
        </p:txBody>
      </p:sp>
      <p:sp>
        <p:nvSpPr>
          <p:cNvPr id="11" name="Slide Number Placeholder 2">
            <a:extLst>
              <a:ext uri="{FF2B5EF4-FFF2-40B4-BE49-F238E27FC236}">
                <a16:creationId xmlns:a16="http://schemas.microsoft.com/office/drawing/2014/main" id="{795D4A6D-9D9A-0041-AC3B-4503DA84D2E4}"/>
              </a:ext>
            </a:extLst>
          </p:cNvPr>
          <p:cNvSpPr>
            <a:spLocks noGrp="1"/>
          </p:cNvSpPr>
          <p:nvPr>
            <p:ph type="sldNum" sz="quarter" idx="10"/>
          </p:nvPr>
        </p:nvSpPr>
        <p:spPr>
          <a:xfrm>
            <a:off x="11707151" y="6354240"/>
            <a:ext cx="399651" cy="312098"/>
          </a:xfrm>
        </p:spPr>
        <p:txBody>
          <a:bodyPr/>
          <a:lstStyle/>
          <a:p>
            <a:fld id="{234755BD-B4AC-9044-BCE4-27904766F8BB}" type="slidenum">
              <a:rPr lang="en-US" smtClean="0"/>
              <a:pPr/>
              <a:t>‹#›</a:t>
            </a:fld>
            <a:endParaRPr lang="en-US"/>
          </a:p>
        </p:txBody>
      </p:sp>
      <p:sp>
        <p:nvSpPr>
          <p:cNvPr id="12" name="TextBox 11">
            <a:extLst>
              <a:ext uri="{FF2B5EF4-FFF2-40B4-BE49-F238E27FC236}">
                <a16:creationId xmlns:a16="http://schemas.microsoft.com/office/drawing/2014/main" id="{A2668A42-AE1B-5840-A55E-9AC70E946809}"/>
              </a:ext>
            </a:extLst>
          </p:cNvPr>
          <p:cNvSpPr txBox="1"/>
          <p:nvPr userDrawn="1"/>
        </p:nvSpPr>
        <p:spPr>
          <a:xfrm>
            <a:off x="5588794" y="533342"/>
            <a:ext cx="1014412" cy="270843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0" b="1" i="0" kern="1200">
                <a:solidFill>
                  <a:schemeClr val="accent2"/>
                </a:solidFill>
                <a:effectLst/>
                <a:latin typeface="Arial Narrow" panose="020B0604020202020204" pitchFamily="34" charset="0"/>
                <a:ea typeface="+mn-ea"/>
                <a:cs typeface="Arial Narrow" panose="020B0604020202020204" pitchFamily="34" charset="0"/>
              </a:rPr>
              <a:t>“</a:t>
            </a:r>
          </a:p>
        </p:txBody>
      </p:sp>
    </p:spTree>
    <p:extLst>
      <p:ext uri="{BB962C8B-B14F-4D97-AF65-F5344CB8AC3E}">
        <p14:creationId xmlns:p14="http://schemas.microsoft.com/office/powerpoint/2010/main" val="28442835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 White">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4D73434E-4098-114C-A318-A73F0F2AC61D}"/>
              </a:ext>
            </a:extLst>
          </p:cNvPr>
          <p:cNvSpPr>
            <a:spLocks noGrp="1"/>
          </p:cNvSpPr>
          <p:nvPr>
            <p:ph type="sldNum" sz="quarter" idx="11"/>
          </p:nvPr>
        </p:nvSpPr>
        <p:spPr/>
        <p:txBody>
          <a:bodyPr/>
          <a:lstStyle/>
          <a:p>
            <a:fld id="{234755BD-B4AC-9044-BCE4-27904766F8BB}" type="slidenum">
              <a:rPr lang="en-US" smtClean="0"/>
              <a:pPr/>
              <a:t>‹#›</a:t>
            </a:fld>
            <a:endParaRPr lang="en-US"/>
          </a:p>
        </p:txBody>
      </p:sp>
    </p:spTree>
    <p:extLst>
      <p:ext uri="{BB962C8B-B14F-4D97-AF65-F5344CB8AC3E}">
        <p14:creationId xmlns:p14="http://schemas.microsoft.com/office/powerpoint/2010/main" val="2066807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ection Divider with Subtitle - Gradi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268A5-AEEA-3C4B-9311-D39C8A6BFD34}"/>
              </a:ext>
            </a:extLst>
          </p:cNvPr>
          <p:cNvSpPr>
            <a:spLocks noGrp="1"/>
          </p:cNvSpPr>
          <p:nvPr>
            <p:ph type="title" hasCustomPrompt="1"/>
          </p:nvPr>
        </p:nvSpPr>
        <p:spPr>
          <a:xfrm>
            <a:off x="914400" y="1371608"/>
            <a:ext cx="10366861" cy="2057397"/>
          </a:xfrm>
        </p:spPr>
        <p:txBody>
          <a:bodyPr/>
          <a:lstStyle>
            <a:lvl1pPr>
              <a:defRPr sz="6000" baseline="0">
                <a:solidFill>
                  <a:schemeClr val="tx1"/>
                </a:solidFill>
              </a:defRPr>
            </a:lvl1pPr>
          </a:lstStyle>
          <a:p>
            <a:r>
              <a:rPr lang="en-US"/>
              <a:t>Alternate Section title</a:t>
            </a:r>
          </a:p>
        </p:txBody>
      </p:sp>
      <p:cxnSp>
        <p:nvCxnSpPr>
          <p:cNvPr id="7" name="Straight Connector 6">
            <a:extLst>
              <a:ext uri="{FF2B5EF4-FFF2-40B4-BE49-F238E27FC236}">
                <a16:creationId xmlns:a16="http://schemas.microsoft.com/office/drawing/2014/main" id="{D590582C-FEDF-5C45-8674-2DEE1202D8CC}"/>
              </a:ext>
            </a:extLst>
          </p:cNvPr>
          <p:cNvCxnSpPr>
            <a:cxnSpLocks/>
          </p:cNvCxnSpPr>
          <p:nvPr userDrawn="1"/>
        </p:nvCxnSpPr>
        <p:spPr>
          <a:xfrm>
            <a:off x="914313" y="4387948"/>
            <a:ext cx="1172603" cy="0"/>
          </a:xfrm>
          <a:prstGeom prst="line">
            <a:avLst/>
          </a:prstGeom>
          <a:ln w="76200"/>
        </p:spPr>
        <p:style>
          <a:lnRef idx="1">
            <a:schemeClr val="accent2"/>
          </a:lnRef>
          <a:fillRef idx="0">
            <a:schemeClr val="accent2"/>
          </a:fillRef>
          <a:effectRef idx="0">
            <a:schemeClr val="accent2"/>
          </a:effectRef>
          <a:fontRef idx="minor">
            <a:schemeClr val="tx1"/>
          </a:fontRef>
        </p:style>
      </p:cxnSp>
      <p:sp>
        <p:nvSpPr>
          <p:cNvPr id="9" name="Text Placeholder 2">
            <a:extLst>
              <a:ext uri="{FF2B5EF4-FFF2-40B4-BE49-F238E27FC236}">
                <a16:creationId xmlns:a16="http://schemas.microsoft.com/office/drawing/2014/main" id="{CA7C0192-8E73-3741-B808-E7043B73E544}"/>
              </a:ext>
            </a:extLst>
          </p:cNvPr>
          <p:cNvSpPr>
            <a:spLocks noGrp="1"/>
          </p:cNvSpPr>
          <p:nvPr>
            <p:ph idx="1" hasCustomPrompt="1"/>
          </p:nvPr>
        </p:nvSpPr>
        <p:spPr>
          <a:xfrm>
            <a:off x="929987" y="3702945"/>
            <a:ext cx="10366861" cy="323977"/>
          </a:xfrm>
          <a:prstGeom prst="rect">
            <a:avLst/>
          </a:prstGeom>
        </p:spPr>
        <p:txBody>
          <a:bodyPr vert="horz" lIns="0" tIns="45720" rIns="91440" bIns="45720" rtlCol="0">
            <a:normAutofit/>
          </a:bodyPr>
          <a:lstStyle>
            <a:lvl1pPr marL="0" indent="0">
              <a:buFontTx/>
              <a:buNone/>
              <a:defRPr sz="1800" b="0" i="0" cap="none" spc="0" baseline="0">
                <a:solidFill>
                  <a:schemeClr val="tx1"/>
                </a:solidFill>
                <a:latin typeface="Cambria" panose="02040503050406030204" pitchFamily="18" charset="0"/>
              </a:defRPr>
            </a:lvl1pPr>
          </a:lstStyle>
          <a:p>
            <a:pPr lvl="0"/>
            <a:r>
              <a:rPr lang="en-US"/>
              <a:t>Subtitle if needed Cambria 18pt font lorem ipsum</a:t>
            </a:r>
          </a:p>
        </p:txBody>
      </p:sp>
      <p:sp>
        <p:nvSpPr>
          <p:cNvPr id="10" name="Slide Number Placeholder 5">
            <a:extLst>
              <a:ext uri="{FF2B5EF4-FFF2-40B4-BE49-F238E27FC236}">
                <a16:creationId xmlns:a16="http://schemas.microsoft.com/office/drawing/2014/main" id="{5B0C05F0-E967-F84E-89BB-F5BF21AD7C08}"/>
              </a:ext>
            </a:extLst>
          </p:cNvPr>
          <p:cNvSpPr>
            <a:spLocks noGrp="1"/>
          </p:cNvSpPr>
          <p:nvPr>
            <p:ph type="sldNum" sz="quarter" idx="4"/>
          </p:nvPr>
        </p:nvSpPr>
        <p:spPr>
          <a:xfrm>
            <a:off x="11707151" y="6354240"/>
            <a:ext cx="399651" cy="312098"/>
          </a:xfrm>
          <a:prstGeom prst="rect">
            <a:avLst/>
          </a:prstGeom>
        </p:spPr>
        <p:txBody>
          <a:bodyPr vert="horz" lIns="0" tIns="0" rIns="91440" bIns="45720" rtlCol="0" anchor="t" anchorCtr="0"/>
          <a:lstStyle>
            <a:lvl1pPr algn="l">
              <a:defRPr sz="751" b="0" i="0">
                <a:solidFill>
                  <a:schemeClr val="tx1">
                    <a:tint val="75000"/>
                  </a:schemeClr>
                </a:solidFill>
                <a:latin typeface="Arial" panose="020B0604020202020204" pitchFamily="34" charset="0"/>
                <a:cs typeface="Arial" panose="020B0604020202020204" pitchFamily="34" charset="0"/>
              </a:defRPr>
            </a:lvl1pPr>
          </a:lstStyle>
          <a:p>
            <a:fld id="{234755BD-B4AC-9044-BCE4-27904766F8BB}" type="slidenum">
              <a:rPr lang="en-US" smtClean="0"/>
              <a:pPr/>
              <a:t>‹#›</a:t>
            </a:fld>
            <a:endParaRPr lang="en-US"/>
          </a:p>
        </p:txBody>
      </p:sp>
    </p:spTree>
    <p:extLst>
      <p:ext uri="{BB962C8B-B14F-4D97-AF65-F5344CB8AC3E}">
        <p14:creationId xmlns:p14="http://schemas.microsoft.com/office/powerpoint/2010/main" val="318928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 White">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8EE4F0C4-96A0-FB49-92EF-CF053D176BBB}"/>
              </a:ext>
            </a:extLst>
          </p:cNvPr>
          <p:cNvCxnSpPr>
            <a:cxnSpLocks/>
          </p:cNvCxnSpPr>
          <p:nvPr userDrawn="1"/>
        </p:nvCxnSpPr>
        <p:spPr>
          <a:xfrm>
            <a:off x="897121" y="1259538"/>
            <a:ext cx="1172308"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5" name="Slide Number Placeholder 5">
            <a:extLst>
              <a:ext uri="{FF2B5EF4-FFF2-40B4-BE49-F238E27FC236}">
                <a16:creationId xmlns:a16="http://schemas.microsoft.com/office/drawing/2014/main" id="{CC9DC9BC-0E08-1A47-AB3C-D0D05F30B7A5}"/>
              </a:ext>
            </a:extLst>
          </p:cNvPr>
          <p:cNvSpPr>
            <a:spLocks noGrp="1"/>
          </p:cNvSpPr>
          <p:nvPr>
            <p:ph type="sldNum" sz="quarter" idx="4"/>
          </p:nvPr>
        </p:nvSpPr>
        <p:spPr>
          <a:xfrm>
            <a:off x="11707151" y="6354240"/>
            <a:ext cx="399651" cy="312098"/>
          </a:xfrm>
          <a:prstGeom prst="rect">
            <a:avLst/>
          </a:prstGeom>
        </p:spPr>
        <p:txBody>
          <a:bodyPr vert="horz" lIns="0" tIns="0" rIns="91440" bIns="45720" rtlCol="0" anchor="t" anchorCtr="0"/>
          <a:lstStyle>
            <a:lvl1pPr algn="l">
              <a:defRPr sz="751" b="0" i="0">
                <a:solidFill>
                  <a:schemeClr val="tx1">
                    <a:tint val="75000"/>
                  </a:schemeClr>
                </a:solidFill>
                <a:latin typeface="Arial" panose="020B0604020202020204" pitchFamily="34" charset="0"/>
                <a:cs typeface="Arial" panose="020B0604020202020204" pitchFamily="34" charset="0"/>
              </a:defRPr>
            </a:lvl1pPr>
          </a:lstStyle>
          <a:p>
            <a:fld id="{234755BD-B4AC-9044-BCE4-27904766F8BB}" type="slidenum">
              <a:rPr lang="en-US" smtClean="0"/>
              <a:pPr/>
              <a:t>‹#›</a:t>
            </a:fld>
            <a:endParaRPr lang="en-US"/>
          </a:p>
        </p:txBody>
      </p:sp>
      <p:sp>
        <p:nvSpPr>
          <p:cNvPr id="6" name="Title Placeholder 17">
            <a:extLst>
              <a:ext uri="{FF2B5EF4-FFF2-40B4-BE49-F238E27FC236}">
                <a16:creationId xmlns:a16="http://schemas.microsoft.com/office/drawing/2014/main" id="{A40A9772-F566-7847-89D0-15690EA53F74}"/>
              </a:ext>
            </a:extLst>
          </p:cNvPr>
          <p:cNvSpPr>
            <a:spLocks noGrp="1"/>
          </p:cNvSpPr>
          <p:nvPr>
            <p:ph type="title"/>
          </p:nvPr>
        </p:nvSpPr>
        <p:spPr>
          <a:xfrm>
            <a:off x="912571" y="349506"/>
            <a:ext cx="8874760" cy="798177"/>
          </a:xfrm>
          <a:prstGeom prst="rect">
            <a:avLst/>
          </a:prstGeom>
        </p:spPr>
        <p:txBody>
          <a:bodyPr vert="horz" lIns="0" tIns="45720" rIns="91440" bIns="45720" rtlCol="0" anchor="b" anchorCtr="0">
            <a:noAutofit/>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87183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 White">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8EE4F0C4-96A0-FB49-92EF-CF053D176BBB}"/>
              </a:ext>
            </a:extLst>
          </p:cNvPr>
          <p:cNvCxnSpPr>
            <a:cxnSpLocks/>
          </p:cNvCxnSpPr>
          <p:nvPr userDrawn="1"/>
        </p:nvCxnSpPr>
        <p:spPr>
          <a:xfrm>
            <a:off x="897121" y="1259538"/>
            <a:ext cx="1172308"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5" name="Slide Number Placeholder 5">
            <a:extLst>
              <a:ext uri="{FF2B5EF4-FFF2-40B4-BE49-F238E27FC236}">
                <a16:creationId xmlns:a16="http://schemas.microsoft.com/office/drawing/2014/main" id="{CC9DC9BC-0E08-1A47-AB3C-D0D05F30B7A5}"/>
              </a:ext>
            </a:extLst>
          </p:cNvPr>
          <p:cNvSpPr>
            <a:spLocks noGrp="1"/>
          </p:cNvSpPr>
          <p:nvPr>
            <p:ph type="sldNum" sz="quarter" idx="4"/>
          </p:nvPr>
        </p:nvSpPr>
        <p:spPr>
          <a:xfrm>
            <a:off x="11707151" y="6354240"/>
            <a:ext cx="399651" cy="312098"/>
          </a:xfrm>
          <a:prstGeom prst="rect">
            <a:avLst/>
          </a:prstGeom>
        </p:spPr>
        <p:txBody>
          <a:bodyPr vert="horz" lIns="0" tIns="0" rIns="91440" bIns="45720" rtlCol="0" anchor="t" anchorCtr="0"/>
          <a:lstStyle>
            <a:lvl1pPr algn="l">
              <a:defRPr sz="751" b="0" i="0">
                <a:solidFill>
                  <a:schemeClr val="tx1">
                    <a:tint val="75000"/>
                  </a:schemeClr>
                </a:solidFill>
                <a:latin typeface="Arial" panose="020B0604020202020204" pitchFamily="34" charset="0"/>
                <a:cs typeface="Arial" panose="020B0604020202020204" pitchFamily="34" charset="0"/>
              </a:defRPr>
            </a:lvl1pPr>
          </a:lstStyle>
          <a:p>
            <a:fld id="{234755BD-B4AC-9044-BCE4-27904766F8BB}" type="slidenum">
              <a:rPr lang="en-US" smtClean="0"/>
              <a:pPr/>
              <a:t>‹#›</a:t>
            </a:fld>
            <a:endParaRPr lang="en-US"/>
          </a:p>
        </p:txBody>
      </p:sp>
      <p:sp>
        <p:nvSpPr>
          <p:cNvPr id="6" name="Title Placeholder 17">
            <a:extLst>
              <a:ext uri="{FF2B5EF4-FFF2-40B4-BE49-F238E27FC236}">
                <a16:creationId xmlns:a16="http://schemas.microsoft.com/office/drawing/2014/main" id="{A40A9772-F566-7847-89D0-15690EA53F74}"/>
              </a:ext>
            </a:extLst>
          </p:cNvPr>
          <p:cNvSpPr>
            <a:spLocks noGrp="1"/>
          </p:cNvSpPr>
          <p:nvPr>
            <p:ph type="title"/>
          </p:nvPr>
        </p:nvSpPr>
        <p:spPr>
          <a:xfrm>
            <a:off x="912571" y="349506"/>
            <a:ext cx="8874760" cy="798177"/>
          </a:xfrm>
          <a:prstGeom prst="rect">
            <a:avLst/>
          </a:prstGeom>
        </p:spPr>
        <p:txBody>
          <a:bodyPr vert="horz" lIns="0" tIns="45720" rIns="91440" bIns="45720" rtlCol="0" anchor="b" anchorCtr="0">
            <a:noAutofit/>
          </a:bodyPr>
          <a:lstStyle>
            <a:lvl1pPr>
              <a:defRPr>
                <a:solidFill>
                  <a:schemeClr val="tx1"/>
                </a:solidFill>
              </a:defRPr>
            </a:lvl1pPr>
          </a:lstStyle>
          <a:p>
            <a:r>
              <a:rPr lang="en-US"/>
              <a:t>Click to edit Master title style</a:t>
            </a:r>
          </a:p>
        </p:txBody>
      </p:sp>
      <p:sp>
        <p:nvSpPr>
          <p:cNvPr id="9" name="Text Placeholder 9">
            <a:extLst>
              <a:ext uri="{FF2B5EF4-FFF2-40B4-BE49-F238E27FC236}">
                <a16:creationId xmlns:a16="http://schemas.microsoft.com/office/drawing/2014/main" id="{A630E96A-A89B-4A4D-99F9-E2C8161192EE}"/>
              </a:ext>
            </a:extLst>
          </p:cNvPr>
          <p:cNvSpPr>
            <a:spLocks noGrp="1"/>
          </p:cNvSpPr>
          <p:nvPr>
            <p:ph type="body" sz="quarter" idx="11" hasCustomPrompt="1"/>
          </p:nvPr>
        </p:nvSpPr>
        <p:spPr>
          <a:xfrm>
            <a:off x="896938" y="1550988"/>
            <a:ext cx="10234612" cy="4803248"/>
          </a:xfrm>
        </p:spPr>
        <p:txBody>
          <a:bodyPr/>
          <a:lstStyle>
            <a:lvl1pPr marL="457200" indent="-457200">
              <a:spcAft>
                <a:spcPts val="1200"/>
              </a:spcAft>
              <a:buFont typeface="Arial" panose="020B0604020202020204" pitchFamily="34" charset="0"/>
              <a:buChar char="•"/>
              <a:defRPr sz="28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457200" indent="-457200">
              <a:spcAft>
                <a:spcPts val="1200"/>
              </a:spcAft>
              <a:buFont typeface="Arial" panose="020B0604020202020204" pitchFamily="34" charset="0"/>
              <a:buChar char="•"/>
            </a:pPr>
            <a:r>
              <a:rPr lang="en-US" sz="2400">
                <a:latin typeface="Cambria" panose="02040503050406030204" pitchFamily="18" charset="0"/>
              </a:rPr>
              <a:t>Lorem ipsum dolor sit </a:t>
            </a:r>
            <a:r>
              <a:rPr lang="en-US" sz="2400" err="1">
                <a:latin typeface="Cambria" panose="02040503050406030204" pitchFamily="18" charset="0"/>
              </a:rPr>
              <a:t>amet</a:t>
            </a:r>
            <a:r>
              <a:rPr lang="en-US" sz="2400">
                <a:latin typeface="Cambria" panose="02040503050406030204" pitchFamily="18" charset="0"/>
              </a:rPr>
              <a:t>, </a:t>
            </a:r>
            <a:r>
              <a:rPr lang="en-US" sz="2400" err="1">
                <a:latin typeface="Cambria" panose="02040503050406030204" pitchFamily="18" charset="0"/>
              </a:rPr>
              <a:t>consectetur</a:t>
            </a:r>
            <a:r>
              <a:rPr lang="en-US" sz="2400">
                <a:latin typeface="Cambria" panose="02040503050406030204" pitchFamily="18" charset="0"/>
              </a:rPr>
              <a:t> </a:t>
            </a:r>
            <a:r>
              <a:rPr lang="en-US" sz="2400" err="1">
                <a:latin typeface="Cambria" panose="02040503050406030204" pitchFamily="18" charset="0"/>
              </a:rPr>
              <a:t>adipiscing</a:t>
            </a:r>
            <a:r>
              <a:rPr lang="en-US" sz="2400">
                <a:latin typeface="Cambria" panose="02040503050406030204" pitchFamily="18" charset="0"/>
              </a:rPr>
              <a:t> </a:t>
            </a:r>
            <a:r>
              <a:rPr lang="en-US" sz="2400" err="1">
                <a:latin typeface="Cambria" panose="02040503050406030204" pitchFamily="18" charset="0"/>
              </a:rPr>
              <a:t>elit</a:t>
            </a:r>
            <a:r>
              <a:rPr lang="en-US" sz="2400">
                <a:latin typeface="Cambria" panose="02040503050406030204" pitchFamily="18" charset="0"/>
              </a:rPr>
              <a:t>, sed do </a:t>
            </a:r>
            <a:r>
              <a:rPr lang="en-US" sz="2400" err="1">
                <a:latin typeface="Cambria" panose="02040503050406030204" pitchFamily="18" charset="0"/>
              </a:rPr>
              <a:t>eiusmod</a:t>
            </a:r>
            <a:r>
              <a:rPr lang="en-US" sz="2400">
                <a:latin typeface="Cambria" panose="02040503050406030204" pitchFamily="18" charset="0"/>
              </a:rPr>
              <a:t> </a:t>
            </a:r>
            <a:r>
              <a:rPr lang="en-US" sz="2400" err="1">
                <a:latin typeface="Cambria" panose="02040503050406030204" pitchFamily="18" charset="0"/>
              </a:rPr>
              <a:t>tempor</a:t>
            </a:r>
            <a:r>
              <a:rPr lang="en-US" sz="2400">
                <a:latin typeface="Cambria" panose="02040503050406030204" pitchFamily="18" charset="0"/>
              </a:rPr>
              <a:t> </a:t>
            </a:r>
            <a:r>
              <a:rPr lang="en-US" sz="2400" err="1">
                <a:latin typeface="Cambria" panose="02040503050406030204" pitchFamily="18" charset="0"/>
              </a:rPr>
              <a:t>incididunt</a:t>
            </a:r>
            <a:r>
              <a:rPr lang="en-US" sz="2400">
                <a:latin typeface="Cambria" panose="02040503050406030204" pitchFamily="18" charset="0"/>
              </a:rPr>
              <a:t> </a:t>
            </a:r>
            <a:r>
              <a:rPr lang="en-US" sz="2400" err="1">
                <a:latin typeface="Cambria" panose="02040503050406030204" pitchFamily="18" charset="0"/>
              </a:rPr>
              <a:t>ut</a:t>
            </a:r>
            <a:r>
              <a:rPr lang="en-US" sz="2400">
                <a:latin typeface="Cambria" panose="02040503050406030204" pitchFamily="18" charset="0"/>
              </a:rPr>
              <a:t> </a:t>
            </a:r>
            <a:r>
              <a:rPr lang="en-US" sz="2400" err="1">
                <a:latin typeface="Cambria" panose="02040503050406030204" pitchFamily="18" charset="0"/>
              </a:rPr>
              <a:t>labore</a:t>
            </a:r>
            <a:r>
              <a:rPr lang="en-US" sz="2400">
                <a:latin typeface="Cambria" panose="02040503050406030204" pitchFamily="18" charset="0"/>
              </a:rPr>
              <a:t> </a:t>
            </a:r>
          </a:p>
          <a:p>
            <a:pPr marL="457200" indent="-457200">
              <a:spcAft>
                <a:spcPts val="1200"/>
              </a:spcAft>
              <a:buFont typeface="Arial" panose="020B0604020202020204" pitchFamily="34" charset="0"/>
              <a:buChar char="•"/>
            </a:pPr>
            <a:r>
              <a:rPr lang="en-US" sz="2400">
                <a:latin typeface="Cambria" panose="02040503050406030204" pitchFamily="18" charset="0"/>
              </a:rPr>
              <a:t>et dolore magna </a:t>
            </a:r>
            <a:r>
              <a:rPr lang="en-US" sz="2400" err="1">
                <a:latin typeface="Cambria" panose="02040503050406030204" pitchFamily="18" charset="0"/>
              </a:rPr>
              <a:t>aliqua</a:t>
            </a:r>
            <a:r>
              <a:rPr lang="en-US" sz="2400">
                <a:latin typeface="Cambria" panose="02040503050406030204" pitchFamily="18" charset="0"/>
              </a:rPr>
              <a:t>. </a:t>
            </a:r>
          </a:p>
        </p:txBody>
      </p:sp>
    </p:spTree>
    <p:extLst>
      <p:ext uri="{BB962C8B-B14F-4D97-AF65-F5344CB8AC3E}">
        <p14:creationId xmlns:p14="http://schemas.microsoft.com/office/powerpoint/2010/main" val="984389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wo Columns - Gradient">
    <p:spTree>
      <p:nvGrpSpPr>
        <p:cNvPr id="1" name=""/>
        <p:cNvGrpSpPr/>
        <p:nvPr/>
      </p:nvGrpSpPr>
      <p:grpSpPr>
        <a:xfrm>
          <a:off x="0" y="0"/>
          <a:ext cx="0" cy="0"/>
          <a:chOff x="0" y="0"/>
          <a:chExt cx="0" cy="0"/>
        </a:xfrm>
      </p:grpSpPr>
      <p:cxnSp>
        <p:nvCxnSpPr>
          <p:cNvPr id="20" name="Straight Connector 19">
            <a:extLst>
              <a:ext uri="{FF2B5EF4-FFF2-40B4-BE49-F238E27FC236}">
                <a16:creationId xmlns:a16="http://schemas.microsoft.com/office/drawing/2014/main" id="{2B77079C-4238-C245-868E-8F2D147A0174}"/>
              </a:ext>
            </a:extLst>
          </p:cNvPr>
          <p:cNvCxnSpPr>
            <a:cxnSpLocks/>
          </p:cNvCxnSpPr>
          <p:nvPr userDrawn="1"/>
        </p:nvCxnSpPr>
        <p:spPr>
          <a:xfrm>
            <a:off x="897121" y="1259538"/>
            <a:ext cx="1172308"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21" name="Title Placeholder 17">
            <a:extLst>
              <a:ext uri="{FF2B5EF4-FFF2-40B4-BE49-F238E27FC236}">
                <a16:creationId xmlns:a16="http://schemas.microsoft.com/office/drawing/2014/main" id="{6A83C0DE-D209-AC40-A278-E03F7AC4CA75}"/>
              </a:ext>
            </a:extLst>
          </p:cNvPr>
          <p:cNvSpPr>
            <a:spLocks noGrp="1"/>
          </p:cNvSpPr>
          <p:nvPr>
            <p:ph type="title"/>
          </p:nvPr>
        </p:nvSpPr>
        <p:spPr>
          <a:xfrm>
            <a:off x="912571" y="349506"/>
            <a:ext cx="8874760" cy="798177"/>
          </a:xfrm>
          <a:prstGeom prst="rect">
            <a:avLst/>
          </a:prstGeom>
        </p:spPr>
        <p:txBody>
          <a:bodyPr vert="horz" lIns="0" tIns="45720" rIns="91440" bIns="45720" rtlCol="0" anchor="b" anchorCtr="0">
            <a:noAutofit/>
          </a:bodyPr>
          <a:lstStyle>
            <a:lvl1pPr>
              <a:defRPr>
                <a:solidFill>
                  <a:schemeClr val="tx1"/>
                </a:solidFill>
              </a:defRPr>
            </a:lvl1pPr>
          </a:lstStyle>
          <a:p>
            <a:r>
              <a:rPr lang="en-US"/>
              <a:t>Click to edit Master title style</a:t>
            </a:r>
          </a:p>
        </p:txBody>
      </p:sp>
      <p:sp>
        <p:nvSpPr>
          <p:cNvPr id="25" name="Text Placeholder 2">
            <a:extLst>
              <a:ext uri="{FF2B5EF4-FFF2-40B4-BE49-F238E27FC236}">
                <a16:creationId xmlns:a16="http://schemas.microsoft.com/office/drawing/2014/main" id="{981BFAF1-1DB2-0A45-BE9C-261E5CA6E240}"/>
              </a:ext>
            </a:extLst>
          </p:cNvPr>
          <p:cNvSpPr>
            <a:spLocks noGrp="1"/>
          </p:cNvSpPr>
          <p:nvPr>
            <p:ph type="body" sz="quarter" idx="20" hasCustomPrompt="1"/>
          </p:nvPr>
        </p:nvSpPr>
        <p:spPr>
          <a:xfrm>
            <a:off x="897119" y="3124205"/>
            <a:ext cx="8890211" cy="2521403"/>
          </a:xfrm>
        </p:spPr>
        <p:txBody>
          <a:bodyPr lIns="0">
            <a:noAutofit/>
          </a:bodyPr>
          <a:lstStyle>
            <a:lvl1pPr marL="0" marR="0" indent="0" algn="l" defTabSz="914173" rtl="0" eaLnBrk="1" fontAlgn="auto" latinLnBrk="0" hangingPunct="1">
              <a:lnSpc>
                <a:spcPct val="110000"/>
              </a:lnSpc>
              <a:spcBef>
                <a:spcPts val="1000"/>
              </a:spcBef>
              <a:spcAft>
                <a:spcPts val="451"/>
              </a:spcAft>
              <a:buClrTx/>
              <a:buSzTx/>
              <a:buFontTx/>
              <a:buNone/>
              <a:tabLst/>
              <a:defRPr sz="1800" b="0" i="0">
                <a:solidFill>
                  <a:schemeClr val="tx1"/>
                </a:solidFill>
              </a:defRPr>
            </a:lvl1pPr>
            <a:lvl2pPr marL="457087" indent="0">
              <a:buFontTx/>
              <a:buNone/>
              <a:defRPr sz="1401" b="0" i="0"/>
            </a:lvl2pPr>
            <a:lvl3pPr marL="914173" indent="0">
              <a:buFontTx/>
              <a:buNone/>
              <a:defRPr sz="1401" b="0" i="0"/>
            </a:lvl3pPr>
            <a:lvl4pPr>
              <a:defRPr sz="1601"/>
            </a:lvl4pPr>
            <a:lvl5pPr>
              <a:defRPr sz="1601"/>
            </a:lvl5pPr>
          </a:lstStyle>
          <a:p>
            <a:pPr marL="0" marR="0" lvl="0" indent="0" algn="l" defTabSz="914173" rtl="0" eaLnBrk="1" fontAlgn="auto" latinLnBrk="0" hangingPunct="1">
              <a:lnSpc>
                <a:spcPct val="90000"/>
              </a:lnSpc>
              <a:spcBef>
                <a:spcPts val="1000"/>
              </a:spcBef>
              <a:spcAft>
                <a:spcPts val="0"/>
              </a:spcAft>
              <a:buClrTx/>
              <a:buSzTx/>
              <a:buFontTx/>
              <a:buNone/>
              <a:tabLst/>
              <a:defRPr/>
            </a:pPr>
            <a:r>
              <a:rPr lang="en-US"/>
              <a:t>Sed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Donec</a:t>
            </a:r>
            <a:r>
              <a:rPr lang="en-US"/>
              <a:t> </a:t>
            </a:r>
            <a:r>
              <a:rPr lang="en-US" err="1"/>
              <a:t>ullamcorper</a:t>
            </a:r>
            <a:r>
              <a:rPr lang="en-US"/>
              <a:t> </a:t>
            </a:r>
            <a:r>
              <a:rPr lang="en-US" err="1"/>
              <a:t>nulla</a:t>
            </a:r>
            <a:r>
              <a:rPr lang="en-US"/>
              <a:t> non </a:t>
            </a:r>
            <a:r>
              <a:rPr lang="en-US" err="1"/>
              <a:t>metus</a:t>
            </a:r>
            <a:r>
              <a:rPr lang="en-US"/>
              <a:t> </a:t>
            </a:r>
            <a:r>
              <a:rPr lang="en-US" err="1"/>
              <a:t>auctor</a:t>
            </a:r>
            <a:r>
              <a:rPr lang="en-US"/>
              <a:t> </a:t>
            </a:r>
            <a:r>
              <a:rPr lang="en-US" err="1"/>
              <a:t>fringilla</a:t>
            </a:r>
            <a:r>
              <a:rPr lang="en-US"/>
              <a:t>. </a:t>
            </a:r>
            <a:r>
              <a:rPr lang="en-US" err="1"/>
              <a:t>Vivamus</a:t>
            </a:r>
            <a:r>
              <a:rPr lang="en-US"/>
              <a:t> </a:t>
            </a:r>
            <a:r>
              <a:rPr lang="en-US" err="1"/>
              <a:t>sagittis</a:t>
            </a:r>
            <a:r>
              <a:rPr lang="en-US"/>
              <a:t> </a:t>
            </a:r>
            <a:r>
              <a:rPr lang="en-US" err="1"/>
              <a:t>lacus</a:t>
            </a:r>
            <a:r>
              <a:rPr lang="en-US"/>
              <a:t> vel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Aenean</a:t>
            </a:r>
            <a:r>
              <a:rPr lang="en-US"/>
              <a:t> lacinia </a:t>
            </a:r>
            <a:r>
              <a:rPr lang="en-US" err="1"/>
              <a:t>bibendum</a:t>
            </a:r>
            <a:r>
              <a:rPr lang="en-US"/>
              <a:t> </a:t>
            </a:r>
            <a:r>
              <a:rPr lang="en-US" err="1"/>
              <a:t>nulla</a:t>
            </a:r>
            <a:r>
              <a:rPr lang="en-US"/>
              <a:t> sed </a:t>
            </a:r>
            <a:r>
              <a:rPr lang="en-US" err="1"/>
              <a:t>consectetur</a:t>
            </a:r>
            <a:r>
              <a:rPr lang="en-US"/>
              <a:t>. Sed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Donec</a:t>
            </a:r>
            <a:r>
              <a:rPr lang="en-US"/>
              <a:t> </a:t>
            </a:r>
            <a:r>
              <a:rPr lang="en-US" err="1"/>
              <a:t>ullamcorper</a:t>
            </a:r>
            <a:r>
              <a:rPr lang="en-US"/>
              <a:t> </a:t>
            </a:r>
            <a:r>
              <a:rPr lang="en-US" err="1"/>
              <a:t>nulla</a:t>
            </a:r>
            <a:r>
              <a:rPr lang="en-US"/>
              <a:t> non </a:t>
            </a:r>
            <a:r>
              <a:rPr lang="en-US" err="1"/>
              <a:t>metus</a:t>
            </a:r>
            <a:r>
              <a:rPr lang="en-US"/>
              <a:t> </a:t>
            </a:r>
            <a:r>
              <a:rPr lang="en-US" err="1"/>
              <a:t>auctor</a:t>
            </a:r>
            <a:r>
              <a:rPr lang="en-US"/>
              <a:t> </a:t>
            </a:r>
            <a:r>
              <a:rPr lang="en-US" err="1"/>
              <a:t>fringilla</a:t>
            </a:r>
            <a:r>
              <a:rPr lang="en-US"/>
              <a:t>. </a:t>
            </a:r>
            <a:r>
              <a:rPr lang="en-US" err="1"/>
              <a:t>Vivamus</a:t>
            </a:r>
            <a:r>
              <a:rPr lang="en-US"/>
              <a:t> </a:t>
            </a:r>
            <a:r>
              <a:rPr lang="en-US" err="1"/>
              <a:t>sagittis</a:t>
            </a:r>
            <a:r>
              <a:rPr lang="en-US"/>
              <a:t> </a:t>
            </a:r>
            <a:r>
              <a:rPr lang="en-US" err="1"/>
              <a:t>lacus</a:t>
            </a:r>
            <a:r>
              <a:rPr lang="en-US"/>
              <a:t> vel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Aenean</a:t>
            </a:r>
            <a:r>
              <a:rPr lang="en-US"/>
              <a:t> lacinia </a:t>
            </a:r>
            <a:r>
              <a:rPr lang="en-US" err="1"/>
              <a:t>bibendum</a:t>
            </a:r>
            <a:r>
              <a:rPr lang="en-US"/>
              <a:t> </a:t>
            </a:r>
            <a:r>
              <a:rPr lang="en-US" err="1"/>
              <a:t>nulla</a:t>
            </a:r>
            <a:r>
              <a:rPr lang="en-US"/>
              <a:t> sed </a:t>
            </a:r>
            <a:r>
              <a:rPr lang="en-US" err="1"/>
              <a:t>consectetur</a:t>
            </a:r>
            <a:r>
              <a:rPr lang="en-US"/>
              <a:t>.</a:t>
            </a:r>
          </a:p>
          <a:p>
            <a:pPr lvl="0"/>
            <a:endParaRPr lang="en-US"/>
          </a:p>
        </p:txBody>
      </p:sp>
      <p:pic>
        <p:nvPicPr>
          <p:cNvPr id="12" name="Graphic 11">
            <a:extLst>
              <a:ext uri="{FF2B5EF4-FFF2-40B4-BE49-F238E27FC236}">
                <a16:creationId xmlns:a16="http://schemas.microsoft.com/office/drawing/2014/main" id="{4F6F4B07-3668-D149-8113-4DE49504E05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253227" y="259428"/>
            <a:ext cx="1561196" cy="216854"/>
          </a:xfrm>
          <a:prstGeom prst="rect">
            <a:avLst/>
          </a:prstGeom>
        </p:spPr>
      </p:pic>
      <p:sp>
        <p:nvSpPr>
          <p:cNvPr id="15" name="Text Placeholder 2">
            <a:extLst>
              <a:ext uri="{FF2B5EF4-FFF2-40B4-BE49-F238E27FC236}">
                <a16:creationId xmlns:a16="http://schemas.microsoft.com/office/drawing/2014/main" id="{780774BC-50CB-E74D-A7FA-17C71D14AE5B}"/>
              </a:ext>
            </a:extLst>
          </p:cNvPr>
          <p:cNvSpPr>
            <a:spLocks noGrp="1"/>
          </p:cNvSpPr>
          <p:nvPr>
            <p:ph type="body" sz="quarter" idx="23" hasCustomPrompt="1"/>
          </p:nvPr>
        </p:nvSpPr>
        <p:spPr>
          <a:xfrm>
            <a:off x="897120" y="2491405"/>
            <a:ext cx="4764092" cy="605466"/>
          </a:xfrm>
        </p:spPr>
        <p:txBody>
          <a:bodyPr vert="horz" lIns="0" tIns="0" rIns="0" bIns="0" rtlCol="0" anchor="t" anchorCtr="0">
            <a:noAutofit/>
          </a:bodyPr>
          <a:lstStyle>
            <a:lvl1pPr marL="0" indent="0">
              <a:buFontTx/>
              <a:buNone/>
              <a:defRPr lang="en-US" sz="2400" b="1" i="0" cap="all" baseline="0" dirty="0">
                <a:solidFill>
                  <a:schemeClr val="accent1"/>
                </a:solidFill>
                <a:latin typeface="Arial Narrow" panose="020B0604020202020204" pitchFamily="34" charset="0"/>
                <a:cs typeface="Arial Narrow" panose="020B0604020202020204" pitchFamily="34" charset="0"/>
              </a:defRPr>
            </a:lvl1pPr>
          </a:lstStyle>
          <a:p>
            <a:pPr lvl="0">
              <a:lnSpc>
                <a:spcPct val="80000"/>
              </a:lnSpc>
              <a:spcBef>
                <a:spcPts val="0"/>
              </a:spcBef>
            </a:pPr>
            <a:r>
              <a:rPr lang="en-US"/>
              <a:t>ONE OR TWO LINES for topic description insert text here</a:t>
            </a:r>
          </a:p>
        </p:txBody>
      </p:sp>
      <p:sp>
        <p:nvSpPr>
          <p:cNvPr id="9" name="Slide Number Placeholder 5">
            <a:extLst>
              <a:ext uri="{FF2B5EF4-FFF2-40B4-BE49-F238E27FC236}">
                <a16:creationId xmlns:a16="http://schemas.microsoft.com/office/drawing/2014/main" id="{419F0F05-DD1D-5848-824C-96C9DAC1A5C5}"/>
              </a:ext>
            </a:extLst>
          </p:cNvPr>
          <p:cNvSpPr>
            <a:spLocks noGrp="1"/>
          </p:cNvSpPr>
          <p:nvPr>
            <p:ph type="sldNum" sz="quarter" idx="4"/>
          </p:nvPr>
        </p:nvSpPr>
        <p:spPr>
          <a:xfrm>
            <a:off x="11707151" y="6354240"/>
            <a:ext cx="399651" cy="312098"/>
          </a:xfrm>
          <a:prstGeom prst="rect">
            <a:avLst/>
          </a:prstGeom>
        </p:spPr>
        <p:txBody>
          <a:bodyPr vert="horz" lIns="0" tIns="0" rIns="91440" bIns="45720" rtlCol="0" anchor="t" anchorCtr="0"/>
          <a:lstStyle>
            <a:lvl1pPr algn="l">
              <a:defRPr sz="751" b="0" i="0">
                <a:solidFill>
                  <a:schemeClr val="tx1">
                    <a:tint val="75000"/>
                  </a:schemeClr>
                </a:solidFill>
                <a:latin typeface="Arial" panose="020B0604020202020204" pitchFamily="34" charset="0"/>
                <a:cs typeface="Arial" panose="020B0604020202020204" pitchFamily="34" charset="0"/>
              </a:defRPr>
            </a:lvl1pPr>
          </a:lstStyle>
          <a:p>
            <a:fld id="{234755BD-B4AC-9044-BCE4-27904766F8BB}" type="slidenum">
              <a:rPr lang="en-US" smtClean="0"/>
              <a:pPr/>
              <a:t>‹#›</a:t>
            </a:fld>
            <a:endParaRPr lang="en-US"/>
          </a:p>
        </p:txBody>
      </p:sp>
    </p:spTree>
    <p:extLst>
      <p:ext uri="{BB962C8B-B14F-4D97-AF65-F5344CB8AC3E}">
        <p14:creationId xmlns:p14="http://schemas.microsoft.com/office/powerpoint/2010/main" val="238362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s - Whit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1ECFAE3-7E05-0B4A-9CE1-B6F37E6F693F}"/>
              </a:ext>
            </a:extLst>
          </p:cNvPr>
          <p:cNvSpPr>
            <a:spLocks noGrp="1"/>
          </p:cNvSpPr>
          <p:nvPr>
            <p:ph type="sldNum" sz="quarter" idx="10"/>
          </p:nvPr>
        </p:nvSpPr>
        <p:spPr/>
        <p:txBody>
          <a:bodyPr/>
          <a:lstStyle/>
          <a:p>
            <a:fld id="{234755BD-B4AC-9044-BCE4-27904766F8BB}" type="slidenum">
              <a:rPr lang="en-US" smtClean="0"/>
              <a:pPr/>
              <a:t>‹#›</a:t>
            </a:fld>
            <a:endParaRPr lang="en-US"/>
          </a:p>
        </p:txBody>
      </p:sp>
      <p:sp>
        <p:nvSpPr>
          <p:cNvPr id="8" name="Text Placeholder 2">
            <a:extLst>
              <a:ext uri="{FF2B5EF4-FFF2-40B4-BE49-F238E27FC236}">
                <a16:creationId xmlns:a16="http://schemas.microsoft.com/office/drawing/2014/main" id="{A814D8B0-2A19-5541-83AE-74FAE6C78E3D}"/>
              </a:ext>
            </a:extLst>
          </p:cNvPr>
          <p:cNvSpPr>
            <a:spLocks noGrp="1"/>
          </p:cNvSpPr>
          <p:nvPr>
            <p:ph type="body" sz="quarter" idx="20" hasCustomPrompt="1"/>
          </p:nvPr>
        </p:nvSpPr>
        <p:spPr>
          <a:xfrm>
            <a:off x="897120" y="3124205"/>
            <a:ext cx="4597400" cy="2521403"/>
          </a:xfrm>
        </p:spPr>
        <p:txBody>
          <a:bodyPr lIns="0">
            <a:noAutofit/>
          </a:bodyPr>
          <a:lstStyle>
            <a:lvl1pPr marL="0" marR="0" indent="0" algn="l" defTabSz="914173" rtl="0" eaLnBrk="1" fontAlgn="auto" latinLnBrk="0" hangingPunct="1">
              <a:lnSpc>
                <a:spcPct val="110000"/>
              </a:lnSpc>
              <a:spcBef>
                <a:spcPts val="1000"/>
              </a:spcBef>
              <a:spcAft>
                <a:spcPts val="451"/>
              </a:spcAft>
              <a:buClrTx/>
              <a:buSzTx/>
              <a:buFontTx/>
              <a:buNone/>
              <a:tabLst/>
              <a:defRPr sz="1800" b="0" i="0"/>
            </a:lvl1pPr>
            <a:lvl2pPr marL="457087" indent="0">
              <a:buFontTx/>
              <a:buNone/>
              <a:defRPr sz="1401" b="0" i="0"/>
            </a:lvl2pPr>
            <a:lvl3pPr marL="914173" indent="0">
              <a:buFontTx/>
              <a:buNone/>
              <a:defRPr sz="1401" b="0" i="0"/>
            </a:lvl3pPr>
            <a:lvl4pPr>
              <a:defRPr sz="1601"/>
            </a:lvl4pPr>
            <a:lvl5pPr>
              <a:defRPr sz="1601"/>
            </a:lvl5pPr>
          </a:lstStyle>
          <a:p>
            <a:pPr marL="0" marR="0" lvl="0" indent="0" algn="l" defTabSz="914173" rtl="0" eaLnBrk="1" fontAlgn="auto" latinLnBrk="0" hangingPunct="1">
              <a:lnSpc>
                <a:spcPct val="90000"/>
              </a:lnSpc>
              <a:spcBef>
                <a:spcPts val="1000"/>
              </a:spcBef>
              <a:spcAft>
                <a:spcPts val="0"/>
              </a:spcAft>
              <a:buClrTx/>
              <a:buSzTx/>
              <a:buFontTx/>
              <a:buNone/>
              <a:tabLst/>
              <a:defRPr/>
            </a:pPr>
            <a:r>
              <a:rPr lang="en-US"/>
              <a:t>Sed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Donec</a:t>
            </a:r>
            <a:r>
              <a:rPr lang="en-US"/>
              <a:t> </a:t>
            </a:r>
            <a:r>
              <a:rPr lang="en-US" err="1"/>
              <a:t>ullamcorper</a:t>
            </a:r>
            <a:r>
              <a:rPr lang="en-US"/>
              <a:t> </a:t>
            </a:r>
            <a:r>
              <a:rPr lang="en-US" err="1"/>
              <a:t>nulla</a:t>
            </a:r>
            <a:r>
              <a:rPr lang="en-US"/>
              <a:t> non </a:t>
            </a:r>
            <a:r>
              <a:rPr lang="en-US" err="1"/>
              <a:t>metus</a:t>
            </a:r>
            <a:r>
              <a:rPr lang="en-US"/>
              <a:t> </a:t>
            </a:r>
            <a:r>
              <a:rPr lang="en-US" err="1"/>
              <a:t>auctor</a:t>
            </a:r>
            <a:r>
              <a:rPr lang="en-US"/>
              <a:t> </a:t>
            </a:r>
            <a:r>
              <a:rPr lang="en-US" err="1"/>
              <a:t>fringilla</a:t>
            </a:r>
            <a:r>
              <a:rPr lang="en-US"/>
              <a:t>. </a:t>
            </a:r>
            <a:r>
              <a:rPr lang="en-US" err="1"/>
              <a:t>Vivamus</a:t>
            </a:r>
            <a:r>
              <a:rPr lang="en-US"/>
              <a:t> </a:t>
            </a:r>
            <a:r>
              <a:rPr lang="en-US" err="1"/>
              <a:t>sagittis</a:t>
            </a:r>
            <a:r>
              <a:rPr lang="en-US"/>
              <a:t> </a:t>
            </a:r>
            <a:r>
              <a:rPr lang="en-US" err="1"/>
              <a:t>lacus</a:t>
            </a:r>
            <a:r>
              <a:rPr lang="en-US"/>
              <a:t> vel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Aenean</a:t>
            </a:r>
            <a:r>
              <a:rPr lang="en-US"/>
              <a:t> lacinia </a:t>
            </a:r>
            <a:r>
              <a:rPr lang="en-US" err="1"/>
              <a:t>bibendum</a:t>
            </a:r>
            <a:r>
              <a:rPr lang="en-US"/>
              <a:t> </a:t>
            </a:r>
            <a:r>
              <a:rPr lang="en-US" err="1"/>
              <a:t>nulla</a:t>
            </a:r>
            <a:r>
              <a:rPr lang="en-US"/>
              <a:t> sed </a:t>
            </a:r>
            <a:r>
              <a:rPr lang="en-US" err="1"/>
              <a:t>consectetur</a:t>
            </a:r>
            <a:r>
              <a:rPr lang="en-US"/>
              <a:t>. Sed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Donec</a:t>
            </a:r>
            <a:r>
              <a:rPr lang="en-US"/>
              <a:t> </a:t>
            </a:r>
            <a:r>
              <a:rPr lang="en-US" err="1"/>
              <a:t>ullamcorper</a:t>
            </a:r>
            <a:r>
              <a:rPr lang="en-US"/>
              <a:t> </a:t>
            </a:r>
            <a:r>
              <a:rPr lang="en-US" err="1"/>
              <a:t>nulla</a:t>
            </a:r>
            <a:r>
              <a:rPr lang="en-US"/>
              <a:t> non </a:t>
            </a:r>
            <a:r>
              <a:rPr lang="en-US" err="1"/>
              <a:t>metus</a:t>
            </a:r>
            <a:r>
              <a:rPr lang="en-US"/>
              <a:t> </a:t>
            </a:r>
            <a:r>
              <a:rPr lang="en-US" err="1"/>
              <a:t>auctor</a:t>
            </a:r>
            <a:r>
              <a:rPr lang="en-US"/>
              <a:t> </a:t>
            </a:r>
            <a:r>
              <a:rPr lang="en-US" err="1"/>
              <a:t>fringilla</a:t>
            </a:r>
            <a:r>
              <a:rPr lang="en-US"/>
              <a:t>. </a:t>
            </a:r>
            <a:r>
              <a:rPr lang="en-US" err="1"/>
              <a:t>Vivamus</a:t>
            </a:r>
            <a:r>
              <a:rPr lang="en-US"/>
              <a:t> </a:t>
            </a:r>
            <a:r>
              <a:rPr lang="en-US" err="1"/>
              <a:t>sagittis</a:t>
            </a:r>
            <a:r>
              <a:rPr lang="en-US"/>
              <a:t> </a:t>
            </a:r>
            <a:r>
              <a:rPr lang="en-US" err="1"/>
              <a:t>lacus</a:t>
            </a:r>
            <a:r>
              <a:rPr lang="en-US"/>
              <a:t> vel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Aenean</a:t>
            </a:r>
            <a:r>
              <a:rPr lang="en-US"/>
              <a:t> lacinia </a:t>
            </a:r>
            <a:r>
              <a:rPr lang="en-US" err="1"/>
              <a:t>bibendum</a:t>
            </a:r>
            <a:r>
              <a:rPr lang="en-US"/>
              <a:t> </a:t>
            </a:r>
            <a:r>
              <a:rPr lang="en-US" err="1"/>
              <a:t>nulla</a:t>
            </a:r>
            <a:r>
              <a:rPr lang="en-US"/>
              <a:t> sed </a:t>
            </a:r>
            <a:r>
              <a:rPr lang="en-US" err="1"/>
              <a:t>consectetur</a:t>
            </a:r>
            <a:r>
              <a:rPr lang="en-US"/>
              <a:t>.</a:t>
            </a:r>
          </a:p>
          <a:p>
            <a:pPr lvl="0"/>
            <a:endParaRPr lang="en-US"/>
          </a:p>
        </p:txBody>
      </p:sp>
      <p:sp>
        <p:nvSpPr>
          <p:cNvPr id="13" name="Text Placeholder 2">
            <a:extLst>
              <a:ext uri="{FF2B5EF4-FFF2-40B4-BE49-F238E27FC236}">
                <a16:creationId xmlns:a16="http://schemas.microsoft.com/office/drawing/2014/main" id="{31AE74F4-DA59-7042-B412-642B3764A5EA}"/>
              </a:ext>
            </a:extLst>
          </p:cNvPr>
          <p:cNvSpPr>
            <a:spLocks noGrp="1"/>
          </p:cNvSpPr>
          <p:nvPr>
            <p:ph type="body" sz="quarter" idx="21" hasCustomPrompt="1"/>
          </p:nvPr>
        </p:nvSpPr>
        <p:spPr>
          <a:xfrm>
            <a:off x="6668044" y="3124205"/>
            <a:ext cx="4597400" cy="2521403"/>
          </a:xfrm>
        </p:spPr>
        <p:txBody>
          <a:bodyPr lIns="0">
            <a:noAutofit/>
          </a:bodyPr>
          <a:lstStyle>
            <a:lvl1pPr marL="0" marR="0" indent="0" algn="l" defTabSz="914173" rtl="0" eaLnBrk="1" fontAlgn="auto" latinLnBrk="0" hangingPunct="1">
              <a:lnSpc>
                <a:spcPct val="110000"/>
              </a:lnSpc>
              <a:spcBef>
                <a:spcPts val="1000"/>
              </a:spcBef>
              <a:spcAft>
                <a:spcPts val="0"/>
              </a:spcAft>
              <a:buClrTx/>
              <a:buSzTx/>
              <a:buFontTx/>
              <a:buNone/>
              <a:tabLst/>
              <a:defRPr sz="1800" b="0" i="0"/>
            </a:lvl1pPr>
            <a:lvl2pPr marL="457087" indent="0">
              <a:buFontTx/>
              <a:buNone/>
              <a:defRPr sz="1401" b="0" i="0"/>
            </a:lvl2pPr>
            <a:lvl3pPr marL="914173" indent="0">
              <a:buFontTx/>
              <a:buNone/>
              <a:defRPr sz="1401" b="0" i="0"/>
            </a:lvl3pPr>
            <a:lvl4pPr>
              <a:defRPr sz="1601"/>
            </a:lvl4pPr>
            <a:lvl5pPr>
              <a:defRPr sz="1601"/>
            </a:lvl5pPr>
          </a:lstStyle>
          <a:p>
            <a:pPr marL="0" marR="0" lvl="0" indent="0" algn="l" defTabSz="914173" rtl="0" eaLnBrk="1" fontAlgn="auto" latinLnBrk="0" hangingPunct="1">
              <a:lnSpc>
                <a:spcPct val="90000"/>
              </a:lnSpc>
              <a:spcBef>
                <a:spcPts val="1000"/>
              </a:spcBef>
              <a:spcAft>
                <a:spcPts val="0"/>
              </a:spcAft>
              <a:buClrTx/>
              <a:buSzTx/>
              <a:buFontTx/>
              <a:buNone/>
              <a:tabLst/>
              <a:defRPr/>
            </a:pPr>
            <a:r>
              <a:rPr lang="en-US"/>
              <a:t>Sed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Donec</a:t>
            </a:r>
            <a:r>
              <a:rPr lang="en-US"/>
              <a:t> </a:t>
            </a:r>
            <a:r>
              <a:rPr lang="en-US" err="1"/>
              <a:t>ullamcorper</a:t>
            </a:r>
            <a:r>
              <a:rPr lang="en-US"/>
              <a:t> </a:t>
            </a:r>
            <a:r>
              <a:rPr lang="en-US" err="1"/>
              <a:t>nulla</a:t>
            </a:r>
            <a:r>
              <a:rPr lang="en-US"/>
              <a:t> non </a:t>
            </a:r>
            <a:r>
              <a:rPr lang="en-US" err="1"/>
              <a:t>metus</a:t>
            </a:r>
            <a:r>
              <a:rPr lang="en-US"/>
              <a:t> </a:t>
            </a:r>
            <a:r>
              <a:rPr lang="en-US" err="1"/>
              <a:t>auctor</a:t>
            </a:r>
            <a:r>
              <a:rPr lang="en-US"/>
              <a:t> </a:t>
            </a:r>
            <a:r>
              <a:rPr lang="en-US" err="1"/>
              <a:t>fringilla</a:t>
            </a:r>
            <a:r>
              <a:rPr lang="en-US"/>
              <a:t>. </a:t>
            </a:r>
            <a:r>
              <a:rPr lang="en-US" err="1"/>
              <a:t>Vivamus</a:t>
            </a:r>
            <a:r>
              <a:rPr lang="en-US"/>
              <a:t> </a:t>
            </a:r>
            <a:r>
              <a:rPr lang="en-US" err="1"/>
              <a:t>sagittis</a:t>
            </a:r>
            <a:r>
              <a:rPr lang="en-US"/>
              <a:t> </a:t>
            </a:r>
            <a:r>
              <a:rPr lang="en-US" err="1"/>
              <a:t>lacus</a:t>
            </a:r>
            <a:r>
              <a:rPr lang="en-US"/>
              <a:t> vel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Aenean</a:t>
            </a:r>
            <a:r>
              <a:rPr lang="en-US"/>
              <a:t> lacinia </a:t>
            </a:r>
            <a:r>
              <a:rPr lang="en-US" err="1"/>
              <a:t>bibendum</a:t>
            </a:r>
            <a:r>
              <a:rPr lang="en-US"/>
              <a:t> </a:t>
            </a:r>
            <a:r>
              <a:rPr lang="en-US" err="1"/>
              <a:t>nulla</a:t>
            </a:r>
            <a:r>
              <a:rPr lang="en-US"/>
              <a:t> sed </a:t>
            </a:r>
            <a:r>
              <a:rPr lang="en-US" err="1"/>
              <a:t>consectetur</a:t>
            </a:r>
            <a:r>
              <a:rPr lang="en-US"/>
              <a:t>. Sed </a:t>
            </a:r>
            <a:r>
              <a:rPr lang="en-US" err="1"/>
              <a:t>posuere</a:t>
            </a:r>
            <a:r>
              <a:rPr lang="en-US"/>
              <a:t> </a:t>
            </a:r>
            <a:r>
              <a:rPr lang="en-US" err="1"/>
              <a:t>consectetur</a:t>
            </a:r>
            <a:r>
              <a:rPr lang="en-US"/>
              <a:t> </a:t>
            </a:r>
            <a:r>
              <a:rPr lang="en-US" err="1"/>
              <a:t>est</a:t>
            </a:r>
            <a:r>
              <a:rPr lang="en-US"/>
              <a:t> at </a:t>
            </a:r>
            <a:r>
              <a:rPr lang="en-US" err="1"/>
              <a:t>lobortis</a:t>
            </a:r>
            <a:r>
              <a:rPr lang="en-US"/>
              <a:t>. </a:t>
            </a:r>
            <a:r>
              <a:rPr lang="en-US" err="1"/>
              <a:t>Donec</a:t>
            </a:r>
            <a:r>
              <a:rPr lang="en-US"/>
              <a:t> </a:t>
            </a:r>
            <a:r>
              <a:rPr lang="en-US" err="1"/>
              <a:t>ullamcorper</a:t>
            </a:r>
            <a:r>
              <a:rPr lang="en-US"/>
              <a:t> </a:t>
            </a:r>
            <a:r>
              <a:rPr lang="en-US" err="1"/>
              <a:t>nulla</a:t>
            </a:r>
            <a:r>
              <a:rPr lang="en-US"/>
              <a:t> non </a:t>
            </a:r>
            <a:r>
              <a:rPr lang="en-US" err="1"/>
              <a:t>metus</a:t>
            </a:r>
            <a:r>
              <a:rPr lang="en-US"/>
              <a:t> </a:t>
            </a:r>
            <a:r>
              <a:rPr lang="en-US" err="1"/>
              <a:t>auctor</a:t>
            </a:r>
            <a:r>
              <a:rPr lang="en-US"/>
              <a:t> </a:t>
            </a:r>
            <a:r>
              <a:rPr lang="en-US" err="1"/>
              <a:t>fringilla</a:t>
            </a:r>
            <a:r>
              <a:rPr lang="en-US"/>
              <a:t>. </a:t>
            </a:r>
            <a:r>
              <a:rPr lang="en-US" err="1"/>
              <a:t>Vivamus</a:t>
            </a:r>
            <a:r>
              <a:rPr lang="en-US"/>
              <a:t> </a:t>
            </a:r>
            <a:r>
              <a:rPr lang="en-US" err="1"/>
              <a:t>sagittis</a:t>
            </a:r>
            <a:r>
              <a:rPr lang="en-US"/>
              <a:t> </a:t>
            </a:r>
            <a:r>
              <a:rPr lang="en-US" err="1"/>
              <a:t>lacus</a:t>
            </a:r>
            <a:r>
              <a:rPr lang="en-US"/>
              <a:t> vel </a:t>
            </a:r>
            <a:r>
              <a:rPr lang="en-US" err="1"/>
              <a:t>augue</a:t>
            </a:r>
            <a:r>
              <a:rPr lang="en-US"/>
              <a:t> </a:t>
            </a:r>
            <a:r>
              <a:rPr lang="en-US" err="1"/>
              <a:t>laoreet</a:t>
            </a:r>
            <a:r>
              <a:rPr lang="en-US"/>
              <a:t> </a:t>
            </a:r>
            <a:r>
              <a:rPr lang="en-US" err="1"/>
              <a:t>rutrum</a:t>
            </a:r>
            <a:r>
              <a:rPr lang="en-US"/>
              <a:t> </a:t>
            </a:r>
            <a:r>
              <a:rPr lang="en-US" err="1"/>
              <a:t>faucibus</a:t>
            </a:r>
            <a:r>
              <a:rPr lang="en-US"/>
              <a:t> dolor </a:t>
            </a:r>
            <a:r>
              <a:rPr lang="en-US" err="1"/>
              <a:t>auctor</a:t>
            </a:r>
            <a:r>
              <a:rPr lang="en-US"/>
              <a:t>. </a:t>
            </a:r>
            <a:r>
              <a:rPr lang="en-US" err="1"/>
              <a:t>Aenean</a:t>
            </a:r>
            <a:r>
              <a:rPr lang="en-US"/>
              <a:t> lacinia </a:t>
            </a:r>
            <a:r>
              <a:rPr lang="en-US" err="1"/>
              <a:t>bibendum</a:t>
            </a:r>
            <a:r>
              <a:rPr lang="en-US"/>
              <a:t> </a:t>
            </a:r>
            <a:r>
              <a:rPr lang="en-US" err="1"/>
              <a:t>nulla</a:t>
            </a:r>
            <a:r>
              <a:rPr lang="en-US"/>
              <a:t> sed </a:t>
            </a:r>
            <a:r>
              <a:rPr lang="en-US" err="1"/>
              <a:t>consectetur</a:t>
            </a:r>
            <a:r>
              <a:rPr lang="en-US"/>
              <a:t>.</a:t>
            </a:r>
          </a:p>
          <a:p>
            <a:pPr lvl="0"/>
            <a:endParaRPr lang="en-US"/>
          </a:p>
        </p:txBody>
      </p:sp>
      <p:cxnSp>
        <p:nvCxnSpPr>
          <p:cNvPr id="18" name="Straight Connector 17">
            <a:extLst>
              <a:ext uri="{FF2B5EF4-FFF2-40B4-BE49-F238E27FC236}">
                <a16:creationId xmlns:a16="http://schemas.microsoft.com/office/drawing/2014/main" id="{6A0C93C8-3FB1-E149-9E41-FF81E958DCA7}"/>
              </a:ext>
            </a:extLst>
          </p:cNvPr>
          <p:cNvCxnSpPr>
            <a:cxnSpLocks/>
          </p:cNvCxnSpPr>
          <p:nvPr userDrawn="1"/>
        </p:nvCxnSpPr>
        <p:spPr>
          <a:xfrm>
            <a:off x="897121" y="1259538"/>
            <a:ext cx="1172308"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6" name="Title Placeholder 17">
            <a:extLst>
              <a:ext uri="{FF2B5EF4-FFF2-40B4-BE49-F238E27FC236}">
                <a16:creationId xmlns:a16="http://schemas.microsoft.com/office/drawing/2014/main" id="{77E56234-C950-2B4F-8793-9AF12F5CBF2F}"/>
              </a:ext>
            </a:extLst>
          </p:cNvPr>
          <p:cNvSpPr>
            <a:spLocks noGrp="1"/>
          </p:cNvSpPr>
          <p:nvPr>
            <p:ph type="title"/>
          </p:nvPr>
        </p:nvSpPr>
        <p:spPr>
          <a:xfrm>
            <a:off x="912571" y="349506"/>
            <a:ext cx="8874760" cy="798177"/>
          </a:xfrm>
          <a:prstGeom prst="rect">
            <a:avLst/>
          </a:prstGeom>
        </p:spPr>
        <p:txBody>
          <a:bodyPr vert="horz" lIns="0" tIns="45720" rIns="91440" bIns="45720" rtlCol="0" anchor="b" anchorCtr="0">
            <a:noAutofit/>
          </a:bodyPr>
          <a:lstStyle>
            <a:lvl1pPr>
              <a:defRPr>
                <a:solidFill>
                  <a:schemeClr val="tx1"/>
                </a:solidFill>
              </a:defRPr>
            </a:lvl1pPr>
          </a:lstStyle>
          <a:p>
            <a:r>
              <a:rPr lang="en-US"/>
              <a:t>Click to edit Master title style</a:t>
            </a:r>
          </a:p>
        </p:txBody>
      </p:sp>
      <p:sp>
        <p:nvSpPr>
          <p:cNvPr id="15" name="Text Placeholder 2">
            <a:extLst>
              <a:ext uri="{FF2B5EF4-FFF2-40B4-BE49-F238E27FC236}">
                <a16:creationId xmlns:a16="http://schemas.microsoft.com/office/drawing/2014/main" id="{81BC873E-68B0-E34B-972C-F7C956006D21}"/>
              </a:ext>
            </a:extLst>
          </p:cNvPr>
          <p:cNvSpPr>
            <a:spLocks noGrp="1"/>
          </p:cNvSpPr>
          <p:nvPr>
            <p:ph type="body" sz="quarter" idx="22" hasCustomPrompt="1"/>
          </p:nvPr>
        </p:nvSpPr>
        <p:spPr>
          <a:xfrm>
            <a:off x="6668046" y="2491405"/>
            <a:ext cx="3515854" cy="605466"/>
          </a:xfrm>
        </p:spPr>
        <p:txBody>
          <a:bodyPr vert="horz" lIns="0" tIns="0" rIns="0" bIns="0" rtlCol="0" anchor="t" anchorCtr="0">
            <a:noAutofit/>
          </a:bodyPr>
          <a:lstStyle>
            <a:lvl1pPr marL="0" indent="0">
              <a:buFontTx/>
              <a:buNone/>
              <a:defRPr lang="en-US" sz="2400" b="1" i="0" cap="all" baseline="0" dirty="0">
                <a:solidFill>
                  <a:schemeClr val="accent1"/>
                </a:solidFill>
                <a:latin typeface="Arial Narrow" panose="020B0604020202020204" pitchFamily="34" charset="0"/>
                <a:cs typeface="Arial Narrow" panose="020B0604020202020204" pitchFamily="34" charset="0"/>
              </a:defRPr>
            </a:lvl1pPr>
          </a:lstStyle>
          <a:p>
            <a:pPr lvl="0">
              <a:lnSpc>
                <a:spcPct val="80000"/>
              </a:lnSpc>
              <a:spcBef>
                <a:spcPts val="0"/>
              </a:spcBef>
            </a:pPr>
            <a:r>
              <a:rPr lang="en-US"/>
              <a:t>ONE OR TWO LINES for topic description</a:t>
            </a:r>
          </a:p>
        </p:txBody>
      </p:sp>
      <p:sp>
        <p:nvSpPr>
          <p:cNvPr id="17" name="Text Placeholder 2">
            <a:extLst>
              <a:ext uri="{FF2B5EF4-FFF2-40B4-BE49-F238E27FC236}">
                <a16:creationId xmlns:a16="http://schemas.microsoft.com/office/drawing/2014/main" id="{E724D5EE-089A-9D41-9980-7788775F7343}"/>
              </a:ext>
            </a:extLst>
          </p:cNvPr>
          <p:cNvSpPr>
            <a:spLocks noGrp="1"/>
          </p:cNvSpPr>
          <p:nvPr>
            <p:ph type="body" sz="quarter" idx="23" hasCustomPrompt="1"/>
          </p:nvPr>
        </p:nvSpPr>
        <p:spPr>
          <a:xfrm>
            <a:off x="897120" y="2491405"/>
            <a:ext cx="3515854" cy="605466"/>
          </a:xfrm>
        </p:spPr>
        <p:txBody>
          <a:bodyPr vert="horz" lIns="0" tIns="0" rIns="0" bIns="0" rtlCol="0" anchor="t" anchorCtr="0">
            <a:noAutofit/>
          </a:bodyPr>
          <a:lstStyle>
            <a:lvl1pPr marL="0" indent="0">
              <a:buFontTx/>
              <a:buNone/>
              <a:defRPr lang="en-US" sz="2400" b="1" i="0" cap="all" baseline="0" dirty="0">
                <a:solidFill>
                  <a:schemeClr val="accent1"/>
                </a:solidFill>
                <a:latin typeface="Arial Narrow" panose="020B0604020202020204" pitchFamily="34" charset="0"/>
                <a:cs typeface="Arial Narrow" panose="020B0604020202020204" pitchFamily="34" charset="0"/>
              </a:defRPr>
            </a:lvl1pPr>
          </a:lstStyle>
          <a:p>
            <a:pPr lvl="0">
              <a:lnSpc>
                <a:spcPct val="80000"/>
              </a:lnSpc>
              <a:spcBef>
                <a:spcPts val="0"/>
              </a:spcBef>
            </a:pPr>
            <a:r>
              <a:rPr lang="en-US"/>
              <a:t>ONE OR TWO LINES for topic description</a:t>
            </a:r>
          </a:p>
        </p:txBody>
      </p:sp>
    </p:spTree>
    <p:extLst>
      <p:ext uri="{BB962C8B-B14F-4D97-AF65-F5344CB8AC3E}">
        <p14:creationId xmlns:p14="http://schemas.microsoft.com/office/powerpoint/2010/main" val="3939450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lumns - Whit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3CDAF1-4BB2-9E42-A71C-4F5460496E60}"/>
              </a:ext>
            </a:extLst>
          </p:cNvPr>
          <p:cNvSpPr>
            <a:spLocks noGrp="1"/>
          </p:cNvSpPr>
          <p:nvPr>
            <p:ph type="sldNum" sz="quarter" idx="10"/>
          </p:nvPr>
        </p:nvSpPr>
        <p:spPr/>
        <p:txBody>
          <a:bodyPr/>
          <a:lstStyle/>
          <a:p>
            <a:fld id="{234755BD-B4AC-9044-BCE4-27904766F8BB}" type="slidenum">
              <a:rPr lang="en-US" smtClean="0"/>
              <a:t>‹#›</a:t>
            </a:fld>
            <a:endParaRPr lang="en-US"/>
          </a:p>
        </p:txBody>
      </p:sp>
      <p:cxnSp>
        <p:nvCxnSpPr>
          <p:cNvPr id="22" name="Straight Connector 21">
            <a:extLst>
              <a:ext uri="{FF2B5EF4-FFF2-40B4-BE49-F238E27FC236}">
                <a16:creationId xmlns:a16="http://schemas.microsoft.com/office/drawing/2014/main" id="{70CEAD40-DE74-B343-9D8D-9392CBCDEB25}"/>
              </a:ext>
            </a:extLst>
          </p:cNvPr>
          <p:cNvCxnSpPr>
            <a:cxnSpLocks/>
          </p:cNvCxnSpPr>
          <p:nvPr userDrawn="1"/>
        </p:nvCxnSpPr>
        <p:spPr>
          <a:xfrm>
            <a:off x="897121" y="1259538"/>
            <a:ext cx="1172308"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6" name="Title Placeholder 17">
            <a:extLst>
              <a:ext uri="{FF2B5EF4-FFF2-40B4-BE49-F238E27FC236}">
                <a16:creationId xmlns:a16="http://schemas.microsoft.com/office/drawing/2014/main" id="{F79E7A04-D361-A34F-B9C5-F8A439C88825}"/>
              </a:ext>
            </a:extLst>
          </p:cNvPr>
          <p:cNvSpPr>
            <a:spLocks noGrp="1"/>
          </p:cNvSpPr>
          <p:nvPr>
            <p:ph type="title"/>
          </p:nvPr>
        </p:nvSpPr>
        <p:spPr>
          <a:xfrm>
            <a:off x="912571" y="349506"/>
            <a:ext cx="8874760" cy="798177"/>
          </a:xfrm>
          <a:prstGeom prst="rect">
            <a:avLst/>
          </a:prstGeom>
        </p:spPr>
        <p:txBody>
          <a:bodyPr vert="horz" lIns="0" tIns="45720" rIns="91440" bIns="45720" rtlCol="0" anchor="b" anchorCtr="0">
            <a:noAutofit/>
          </a:bodyPr>
          <a:lstStyle>
            <a:lvl1pPr>
              <a:defRPr>
                <a:solidFill>
                  <a:schemeClr val="tx1"/>
                </a:solidFill>
              </a:defRPr>
            </a:lvl1pPr>
          </a:lstStyle>
          <a:p>
            <a:r>
              <a:rPr lang="en-US"/>
              <a:t>Click to edit Master title style</a:t>
            </a:r>
          </a:p>
        </p:txBody>
      </p:sp>
      <p:sp>
        <p:nvSpPr>
          <p:cNvPr id="20" name="Text Placeholder 2">
            <a:extLst>
              <a:ext uri="{FF2B5EF4-FFF2-40B4-BE49-F238E27FC236}">
                <a16:creationId xmlns:a16="http://schemas.microsoft.com/office/drawing/2014/main" id="{5D8E12DC-9352-BC4C-87B7-92F1BD923858}"/>
              </a:ext>
            </a:extLst>
          </p:cNvPr>
          <p:cNvSpPr>
            <a:spLocks noGrp="1"/>
          </p:cNvSpPr>
          <p:nvPr>
            <p:ph type="body" sz="quarter" idx="20" hasCustomPrompt="1"/>
          </p:nvPr>
        </p:nvSpPr>
        <p:spPr>
          <a:xfrm>
            <a:off x="897121" y="3447293"/>
            <a:ext cx="2742931" cy="2427287"/>
          </a:xfrm>
        </p:spPr>
        <p:txBody>
          <a:bodyPr lIns="0"/>
          <a:lstStyle>
            <a:lvl1pPr marL="0" indent="0">
              <a:lnSpc>
                <a:spcPct val="110000"/>
              </a:lnSpc>
              <a:buFontTx/>
              <a:buNone/>
              <a:defRPr sz="1800" b="0" i="0">
                <a:solidFill>
                  <a:schemeClr val="tx1"/>
                </a:solidFill>
              </a:defRPr>
            </a:lvl1pPr>
            <a:lvl2pPr marL="457087" indent="0">
              <a:buFontTx/>
              <a:buNone/>
              <a:defRPr sz="1401" b="0" i="0"/>
            </a:lvl2pPr>
            <a:lvl3pPr marL="914173" indent="0">
              <a:buFontTx/>
              <a:buNone/>
              <a:defRPr sz="1401" b="0" i="0"/>
            </a:lvl3pPr>
            <a:lvl4pPr>
              <a:defRPr sz="1601"/>
            </a:lvl4pPr>
            <a:lvl5pPr>
              <a:defRPr sz="1601"/>
            </a:lvl5pPr>
          </a:lstStyle>
          <a:p>
            <a:pPr lvl="0"/>
            <a:r>
              <a:rPr lang="en-US"/>
              <a:t>Font size min recommended at 14pt and line spacing of at least Multiple 1.1</a:t>
            </a:r>
            <a:endParaRPr lang="pt-BR"/>
          </a:p>
        </p:txBody>
      </p:sp>
      <p:sp>
        <p:nvSpPr>
          <p:cNvPr id="21" name="Picture Placeholder 31">
            <a:extLst>
              <a:ext uri="{FF2B5EF4-FFF2-40B4-BE49-F238E27FC236}">
                <a16:creationId xmlns:a16="http://schemas.microsoft.com/office/drawing/2014/main" id="{DD59B9A6-8BE7-0A47-A982-22175B7115B8}"/>
              </a:ext>
            </a:extLst>
          </p:cNvPr>
          <p:cNvSpPr>
            <a:spLocks noGrp="1"/>
          </p:cNvSpPr>
          <p:nvPr>
            <p:ph type="pic" sz="quarter" idx="27" hasCustomPrompt="1"/>
          </p:nvPr>
        </p:nvSpPr>
        <p:spPr>
          <a:xfrm>
            <a:off x="4830000" y="2006687"/>
            <a:ext cx="546443" cy="546497"/>
          </a:xfrm>
        </p:spPr>
        <p:txBody>
          <a:bodyPr>
            <a:normAutofit/>
          </a:bodyPr>
          <a:lstStyle>
            <a:lvl1pPr marL="0" indent="0" algn="ctr">
              <a:buNone/>
              <a:defRPr sz="1200">
                <a:solidFill>
                  <a:schemeClr val="accent3"/>
                </a:solidFill>
              </a:defRPr>
            </a:lvl1pPr>
          </a:lstStyle>
          <a:p>
            <a:r>
              <a:rPr lang="en-US"/>
              <a:t>icon</a:t>
            </a:r>
          </a:p>
        </p:txBody>
      </p:sp>
      <p:sp>
        <p:nvSpPr>
          <p:cNvPr id="23" name="Picture Placeholder 31">
            <a:extLst>
              <a:ext uri="{FF2B5EF4-FFF2-40B4-BE49-F238E27FC236}">
                <a16:creationId xmlns:a16="http://schemas.microsoft.com/office/drawing/2014/main" id="{D64C3EA1-C317-8E44-8B0D-026F3C37437C}"/>
              </a:ext>
            </a:extLst>
          </p:cNvPr>
          <p:cNvSpPr>
            <a:spLocks noGrp="1"/>
          </p:cNvSpPr>
          <p:nvPr>
            <p:ph type="pic" sz="quarter" idx="28" hasCustomPrompt="1"/>
          </p:nvPr>
        </p:nvSpPr>
        <p:spPr>
          <a:xfrm>
            <a:off x="897121" y="2006687"/>
            <a:ext cx="546443" cy="546497"/>
          </a:xfrm>
        </p:spPr>
        <p:txBody>
          <a:bodyPr>
            <a:normAutofit/>
          </a:bodyPr>
          <a:lstStyle>
            <a:lvl1pPr marL="0" indent="0" algn="ctr">
              <a:buNone/>
              <a:defRPr sz="1200">
                <a:solidFill>
                  <a:schemeClr val="accent3"/>
                </a:solidFill>
              </a:defRPr>
            </a:lvl1pPr>
          </a:lstStyle>
          <a:p>
            <a:r>
              <a:rPr lang="en-US"/>
              <a:t>icon</a:t>
            </a:r>
          </a:p>
        </p:txBody>
      </p:sp>
      <p:sp>
        <p:nvSpPr>
          <p:cNvPr id="24" name="Picture Placeholder 31">
            <a:extLst>
              <a:ext uri="{FF2B5EF4-FFF2-40B4-BE49-F238E27FC236}">
                <a16:creationId xmlns:a16="http://schemas.microsoft.com/office/drawing/2014/main" id="{B5E66492-7A5B-8B4B-AD5E-0D1DE65F04A7}"/>
              </a:ext>
            </a:extLst>
          </p:cNvPr>
          <p:cNvSpPr>
            <a:spLocks noGrp="1"/>
          </p:cNvSpPr>
          <p:nvPr>
            <p:ph type="pic" sz="quarter" idx="29" hasCustomPrompt="1"/>
          </p:nvPr>
        </p:nvSpPr>
        <p:spPr>
          <a:xfrm>
            <a:off x="8762877" y="2006687"/>
            <a:ext cx="546443" cy="546497"/>
          </a:xfrm>
        </p:spPr>
        <p:txBody>
          <a:bodyPr>
            <a:normAutofit/>
          </a:bodyPr>
          <a:lstStyle>
            <a:lvl1pPr marL="0" indent="0" algn="ctr">
              <a:buNone/>
              <a:defRPr sz="1200">
                <a:solidFill>
                  <a:schemeClr val="accent3"/>
                </a:solidFill>
              </a:defRPr>
            </a:lvl1pPr>
          </a:lstStyle>
          <a:p>
            <a:r>
              <a:rPr lang="en-US"/>
              <a:t>icon</a:t>
            </a:r>
          </a:p>
        </p:txBody>
      </p:sp>
      <p:sp>
        <p:nvSpPr>
          <p:cNvPr id="25" name="Text Placeholder 2">
            <a:extLst>
              <a:ext uri="{FF2B5EF4-FFF2-40B4-BE49-F238E27FC236}">
                <a16:creationId xmlns:a16="http://schemas.microsoft.com/office/drawing/2014/main" id="{E56F6A8C-BD98-2D41-B0ED-E2CA5AC502C4}"/>
              </a:ext>
            </a:extLst>
          </p:cNvPr>
          <p:cNvSpPr>
            <a:spLocks noGrp="1"/>
          </p:cNvSpPr>
          <p:nvPr>
            <p:ph type="body" sz="quarter" idx="31" hasCustomPrompt="1"/>
          </p:nvPr>
        </p:nvSpPr>
        <p:spPr>
          <a:xfrm>
            <a:off x="895388" y="2774547"/>
            <a:ext cx="3080263" cy="605466"/>
          </a:xfrm>
        </p:spPr>
        <p:txBody>
          <a:bodyPr vert="horz" lIns="0" tIns="0" rIns="0" bIns="0" rtlCol="0" anchor="t" anchorCtr="0">
            <a:noAutofit/>
          </a:bodyPr>
          <a:lstStyle>
            <a:lvl1pPr marL="0" indent="0">
              <a:buFontTx/>
              <a:buNone/>
              <a:defRPr lang="en-US" sz="2400" b="1" i="0" cap="all" baseline="0" dirty="0">
                <a:solidFill>
                  <a:schemeClr val="accent1"/>
                </a:solidFill>
                <a:latin typeface="Arial Narrow" panose="020B0604020202020204" pitchFamily="34" charset="0"/>
                <a:cs typeface="Arial Narrow" panose="020B0604020202020204" pitchFamily="34" charset="0"/>
              </a:defRPr>
            </a:lvl1pPr>
          </a:lstStyle>
          <a:p>
            <a:pPr lvl="0">
              <a:lnSpc>
                <a:spcPct val="80000"/>
              </a:lnSpc>
              <a:spcBef>
                <a:spcPts val="0"/>
              </a:spcBef>
            </a:pPr>
            <a:r>
              <a:rPr lang="en-US"/>
              <a:t>ONE OR TWO LINES for topic description</a:t>
            </a:r>
          </a:p>
        </p:txBody>
      </p:sp>
      <p:sp>
        <p:nvSpPr>
          <p:cNvPr id="28" name="Text Placeholder 2">
            <a:extLst>
              <a:ext uri="{FF2B5EF4-FFF2-40B4-BE49-F238E27FC236}">
                <a16:creationId xmlns:a16="http://schemas.microsoft.com/office/drawing/2014/main" id="{CD790F19-FA22-064F-B2F7-FF8657C49055}"/>
              </a:ext>
            </a:extLst>
          </p:cNvPr>
          <p:cNvSpPr>
            <a:spLocks noGrp="1"/>
          </p:cNvSpPr>
          <p:nvPr>
            <p:ph type="body" sz="quarter" idx="32" hasCustomPrompt="1"/>
          </p:nvPr>
        </p:nvSpPr>
        <p:spPr>
          <a:xfrm>
            <a:off x="4829999" y="3447293"/>
            <a:ext cx="2742931" cy="2427287"/>
          </a:xfrm>
        </p:spPr>
        <p:txBody>
          <a:bodyPr lIns="0"/>
          <a:lstStyle>
            <a:lvl1pPr marL="0" indent="0">
              <a:lnSpc>
                <a:spcPct val="110000"/>
              </a:lnSpc>
              <a:buFontTx/>
              <a:buNone/>
              <a:defRPr sz="1800" b="0" i="0">
                <a:solidFill>
                  <a:schemeClr val="tx1"/>
                </a:solidFill>
              </a:defRPr>
            </a:lvl1pPr>
            <a:lvl2pPr marL="457087" indent="0">
              <a:buFontTx/>
              <a:buNone/>
              <a:defRPr sz="1401" b="0" i="0"/>
            </a:lvl2pPr>
            <a:lvl3pPr marL="914173" indent="0">
              <a:buFontTx/>
              <a:buNone/>
              <a:defRPr sz="1401" b="0" i="0"/>
            </a:lvl3pPr>
            <a:lvl4pPr>
              <a:defRPr sz="1601"/>
            </a:lvl4pPr>
            <a:lvl5pPr>
              <a:defRPr sz="1601"/>
            </a:lvl5pPr>
          </a:lstStyle>
          <a:p>
            <a:pPr lvl="0"/>
            <a:r>
              <a:rPr lang="en-US"/>
              <a:t>Font size min recommended at 14pt and line spacing of at least Multiple 1.1</a:t>
            </a:r>
            <a:endParaRPr lang="pt-BR"/>
          </a:p>
        </p:txBody>
      </p:sp>
      <p:sp>
        <p:nvSpPr>
          <p:cNvPr id="29" name="Text Placeholder 2">
            <a:extLst>
              <a:ext uri="{FF2B5EF4-FFF2-40B4-BE49-F238E27FC236}">
                <a16:creationId xmlns:a16="http://schemas.microsoft.com/office/drawing/2014/main" id="{4726624F-FB38-3B43-ACF9-4A265F383664}"/>
              </a:ext>
            </a:extLst>
          </p:cNvPr>
          <p:cNvSpPr>
            <a:spLocks noGrp="1"/>
          </p:cNvSpPr>
          <p:nvPr>
            <p:ph type="body" sz="quarter" idx="33" hasCustomPrompt="1"/>
          </p:nvPr>
        </p:nvSpPr>
        <p:spPr>
          <a:xfrm>
            <a:off x="4828266" y="2774547"/>
            <a:ext cx="3080263" cy="605466"/>
          </a:xfrm>
        </p:spPr>
        <p:txBody>
          <a:bodyPr vert="horz" lIns="0" tIns="0" rIns="0" bIns="0" rtlCol="0" anchor="t" anchorCtr="0">
            <a:noAutofit/>
          </a:bodyPr>
          <a:lstStyle>
            <a:lvl1pPr marL="0" indent="0">
              <a:buFontTx/>
              <a:buNone/>
              <a:defRPr lang="en-US" sz="2400" b="1" i="0" cap="all" baseline="0" dirty="0">
                <a:solidFill>
                  <a:schemeClr val="accent1"/>
                </a:solidFill>
                <a:latin typeface="Arial Narrow" panose="020B0604020202020204" pitchFamily="34" charset="0"/>
                <a:cs typeface="Arial Narrow" panose="020B0604020202020204" pitchFamily="34" charset="0"/>
              </a:defRPr>
            </a:lvl1pPr>
          </a:lstStyle>
          <a:p>
            <a:pPr lvl="0">
              <a:lnSpc>
                <a:spcPct val="80000"/>
              </a:lnSpc>
              <a:spcBef>
                <a:spcPts val="0"/>
              </a:spcBef>
            </a:pPr>
            <a:r>
              <a:rPr lang="en-US"/>
              <a:t>ONE OR TWO LINES for topic description</a:t>
            </a:r>
          </a:p>
        </p:txBody>
      </p:sp>
      <p:sp>
        <p:nvSpPr>
          <p:cNvPr id="30" name="Text Placeholder 2">
            <a:extLst>
              <a:ext uri="{FF2B5EF4-FFF2-40B4-BE49-F238E27FC236}">
                <a16:creationId xmlns:a16="http://schemas.microsoft.com/office/drawing/2014/main" id="{4D387C35-CEBB-D647-A231-ADD37565D53E}"/>
              </a:ext>
            </a:extLst>
          </p:cNvPr>
          <p:cNvSpPr>
            <a:spLocks noGrp="1"/>
          </p:cNvSpPr>
          <p:nvPr>
            <p:ph type="body" sz="quarter" idx="34" hasCustomPrompt="1"/>
          </p:nvPr>
        </p:nvSpPr>
        <p:spPr>
          <a:xfrm>
            <a:off x="8762877" y="3447293"/>
            <a:ext cx="2742931" cy="2427287"/>
          </a:xfrm>
        </p:spPr>
        <p:txBody>
          <a:bodyPr lIns="0"/>
          <a:lstStyle>
            <a:lvl1pPr marL="0" indent="0">
              <a:lnSpc>
                <a:spcPct val="110000"/>
              </a:lnSpc>
              <a:buFontTx/>
              <a:buNone/>
              <a:defRPr sz="1800" b="0" i="0">
                <a:solidFill>
                  <a:schemeClr val="tx1"/>
                </a:solidFill>
              </a:defRPr>
            </a:lvl1pPr>
            <a:lvl2pPr marL="457087" indent="0">
              <a:buFontTx/>
              <a:buNone/>
              <a:defRPr sz="1401" b="0" i="0"/>
            </a:lvl2pPr>
            <a:lvl3pPr marL="914173" indent="0">
              <a:buFontTx/>
              <a:buNone/>
              <a:defRPr sz="1401" b="0" i="0"/>
            </a:lvl3pPr>
            <a:lvl4pPr>
              <a:defRPr sz="1601"/>
            </a:lvl4pPr>
            <a:lvl5pPr>
              <a:defRPr sz="1601"/>
            </a:lvl5pPr>
          </a:lstStyle>
          <a:p>
            <a:pPr lvl="0"/>
            <a:r>
              <a:rPr lang="en-US"/>
              <a:t>Font size min recommended at 14pt and line spacing of at least Multiple 1.1</a:t>
            </a:r>
            <a:endParaRPr lang="pt-BR"/>
          </a:p>
        </p:txBody>
      </p:sp>
      <p:sp>
        <p:nvSpPr>
          <p:cNvPr id="31" name="Text Placeholder 2">
            <a:extLst>
              <a:ext uri="{FF2B5EF4-FFF2-40B4-BE49-F238E27FC236}">
                <a16:creationId xmlns:a16="http://schemas.microsoft.com/office/drawing/2014/main" id="{9054344D-8709-4541-9B0A-C3A5F6577D4D}"/>
              </a:ext>
            </a:extLst>
          </p:cNvPr>
          <p:cNvSpPr>
            <a:spLocks noGrp="1"/>
          </p:cNvSpPr>
          <p:nvPr>
            <p:ph type="body" sz="quarter" idx="35" hasCustomPrompt="1"/>
          </p:nvPr>
        </p:nvSpPr>
        <p:spPr>
          <a:xfrm>
            <a:off x="8761144" y="2774547"/>
            <a:ext cx="3080263" cy="605466"/>
          </a:xfrm>
        </p:spPr>
        <p:txBody>
          <a:bodyPr vert="horz" lIns="0" tIns="0" rIns="0" bIns="0" rtlCol="0" anchor="t" anchorCtr="0">
            <a:noAutofit/>
          </a:bodyPr>
          <a:lstStyle>
            <a:lvl1pPr marL="0" indent="0">
              <a:buFontTx/>
              <a:buNone/>
              <a:defRPr lang="en-US" sz="2400" b="1" i="0" cap="all" baseline="0" dirty="0">
                <a:solidFill>
                  <a:schemeClr val="accent1"/>
                </a:solidFill>
                <a:latin typeface="Arial Narrow" panose="020B0604020202020204" pitchFamily="34" charset="0"/>
                <a:cs typeface="Arial Narrow" panose="020B0604020202020204" pitchFamily="34" charset="0"/>
              </a:defRPr>
            </a:lvl1pPr>
          </a:lstStyle>
          <a:p>
            <a:pPr lvl="0">
              <a:lnSpc>
                <a:spcPct val="80000"/>
              </a:lnSpc>
              <a:spcBef>
                <a:spcPts val="0"/>
              </a:spcBef>
            </a:pPr>
            <a:r>
              <a:rPr lang="en-US"/>
              <a:t>ONE OR TWO LINES for topic description</a:t>
            </a:r>
          </a:p>
        </p:txBody>
      </p:sp>
    </p:spTree>
    <p:extLst>
      <p:ext uri="{BB962C8B-B14F-4D97-AF65-F5344CB8AC3E}">
        <p14:creationId xmlns:p14="http://schemas.microsoft.com/office/powerpoint/2010/main" val="1528804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Columns with Subtitle - Whit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3CDAF1-4BB2-9E42-A71C-4F5460496E60}"/>
              </a:ext>
            </a:extLst>
          </p:cNvPr>
          <p:cNvSpPr>
            <a:spLocks noGrp="1"/>
          </p:cNvSpPr>
          <p:nvPr>
            <p:ph type="sldNum" sz="quarter" idx="10"/>
          </p:nvPr>
        </p:nvSpPr>
        <p:spPr/>
        <p:txBody>
          <a:bodyPr/>
          <a:lstStyle/>
          <a:p>
            <a:fld id="{234755BD-B4AC-9044-BCE4-27904766F8BB}" type="slidenum">
              <a:rPr lang="en-US" smtClean="0"/>
              <a:t>‹#›</a:t>
            </a:fld>
            <a:endParaRPr lang="en-US"/>
          </a:p>
        </p:txBody>
      </p:sp>
      <p:sp>
        <p:nvSpPr>
          <p:cNvPr id="34" name="Picture Placeholder 31">
            <a:extLst>
              <a:ext uri="{FF2B5EF4-FFF2-40B4-BE49-F238E27FC236}">
                <a16:creationId xmlns:a16="http://schemas.microsoft.com/office/drawing/2014/main" id="{FAF2A23B-AF0C-A64A-AB99-930AF80C795C}"/>
              </a:ext>
            </a:extLst>
          </p:cNvPr>
          <p:cNvSpPr>
            <a:spLocks noGrp="1"/>
          </p:cNvSpPr>
          <p:nvPr>
            <p:ph type="pic" sz="quarter" idx="27" hasCustomPrompt="1"/>
          </p:nvPr>
        </p:nvSpPr>
        <p:spPr>
          <a:xfrm>
            <a:off x="4723668" y="2433912"/>
            <a:ext cx="546443" cy="546497"/>
          </a:xfrm>
        </p:spPr>
        <p:txBody>
          <a:bodyPr>
            <a:normAutofit/>
          </a:bodyPr>
          <a:lstStyle>
            <a:lvl1pPr marL="0" indent="0" algn="ctr">
              <a:buNone/>
              <a:defRPr sz="1200">
                <a:solidFill>
                  <a:schemeClr val="accent3"/>
                </a:solidFill>
              </a:defRPr>
            </a:lvl1pPr>
          </a:lstStyle>
          <a:p>
            <a:r>
              <a:rPr lang="en-US"/>
              <a:t>icon</a:t>
            </a:r>
          </a:p>
        </p:txBody>
      </p:sp>
      <p:sp>
        <p:nvSpPr>
          <p:cNvPr id="35" name="Picture Placeholder 31">
            <a:extLst>
              <a:ext uri="{FF2B5EF4-FFF2-40B4-BE49-F238E27FC236}">
                <a16:creationId xmlns:a16="http://schemas.microsoft.com/office/drawing/2014/main" id="{7F3C18A3-F71E-4D4B-A1ED-3DEBA9639E0F}"/>
              </a:ext>
            </a:extLst>
          </p:cNvPr>
          <p:cNvSpPr>
            <a:spLocks noGrp="1"/>
          </p:cNvSpPr>
          <p:nvPr>
            <p:ph type="pic" sz="quarter" idx="28" hasCustomPrompt="1"/>
          </p:nvPr>
        </p:nvSpPr>
        <p:spPr>
          <a:xfrm>
            <a:off x="908579" y="2433912"/>
            <a:ext cx="546443" cy="546497"/>
          </a:xfrm>
        </p:spPr>
        <p:txBody>
          <a:bodyPr>
            <a:normAutofit/>
          </a:bodyPr>
          <a:lstStyle>
            <a:lvl1pPr marL="0" indent="0" algn="ctr">
              <a:buNone/>
              <a:defRPr sz="1200">
                <a:solidFill>
                  <a:schemeClr val="accent3"/>
                </a:solidFill>
              </a:defRPr>
            </a:lvl1pPr>
          </a:lstStyle>
          <a:p>
            <a:r>
              <a:rPr lang="en-US"/>
              <a:t>icon</a:t>
            </a:r>
          </a:p>
        </p:txBody>
      </p:sp>
      <p:sp>
        <p:nvSpPr>
          <p:cNvPr id="36" name="Picture Placeholder 31">
            <a:extLst>
              <a:ext uri="{FF2B5EF4-FFF2-40B4-BE49-F238E27FC236}">
                <a16:creationId xmlns:a16="http://schemas.microsoft.com/office/drawing/2014/main" id="{B5BA7133-130D-6B49-B85A-99BD6C472AA3}"/>
              </a:ext>
            </a:extLst>
          </p:cNvPr>
          <p:cNvSpPr>
            <a:spLocks noGrp="1"/>
          </p:cNvSpPr>
          <p:nvPr>
            <p:ph type="pic" sz="quarter" idx="29" hasCustomPrompt="1"/>
          </p:nvPr>
        </p:nvSpPr>
        <p:spPr>
          <a:xfrm>
            <a:off x="8538757" y="2433912"/>
            <a:ext cx="546443" cy="546497"/>
          </a:xfrm>
        </p:spPr>
        <p:txBody>
          <a:bodyPr>
            <a:normAutofit/>
          </a:bodyPr>
          <a:lstStyle>
            <a:lvl1pPr marL="0" indent="0" algn="ctr">
              <a:buNone/>
              <a:defRPr sz="1200">
                <a:solidFill>
                  <a:schemeClr val="accent3"/>
                </a:solidFill>
              </a:defRPr>
            </a:lvl1pPr>
          </a:lstStyle>
          <a:p>
            <a:r>
              <a:rPr lang="en-US"/>
              <a:t>icon</a:t>
            </a:r>
          </a:p>
        </p:txBody>
      </p:sp>
      <p:cxnSp>
        <p:nvCxnSpPr>
          <p:cNvPr id="24" name="Straight Connector 23">
            <a:extLst>
              <a:ext uri="{FF2B5EF4-FFF2-40B4-BE49-F238E27FC236}">
                <a16:creationId xmlns:a16="http://schemas.microsoft.com/office/drawing/2014/main" id="{D5742076-30CF-D54A-A712-7525A570EC95}"/>
              </a:ext>
            </a:extLst>
          </p:cNvPr>
          <p:cNvCxnSpPr>
            <a:cxnSpLocks/>
          </p:cNvCxnSpPr>
          <p:nvPr userDrawn="1"/>
        </p:nvCxnSpPr>
        <p:spPr>
          <a:xfrm>
            <a:off x="897120" y="1752597"/>
            <a:ext cx="1172308" cy="0"/>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25" name="Title Placeholder 17">
            <a:extLst>
              <a:ext uri="{FF2B5EF4-FFF2-40B4-BE49-F238E27FC236}">
                <a16:creationId xmlns:a16="http://schemas.microsoft.com/office/drawing/2014/main" id="{FF6A2955-3728-F346-BC72-A52E0796B737}"/>
              </a:ext>
            </a:extLst>
          </p:cNvPr>
          <p:cNvSpPr>
            <a:spLocks noGrp="1"/>
          </p:cNvSpPr>
          <p:nvPr>
            <p:ph type="title"/>
          </p:nvPr>
        </p:nvSpPr>
        <p:spPr>
          <a:xfrm>
            <a:off x="912570" y="349504"/>
            <a:ext cx="8997550" cy="798177"/>
          </a:xfrm>
          <a:prstGeom prst="rect">
            <a:avLst/>
          </a:prstGeom>
        </p:spPr>
        <p:txBody>
          <a:bodyPr vert="horz" lIns="0" tIns="45720" rIns="91440" bIns="45720" rtlCol="0" anchor="b" anchorCtr="0">
            <a:noAutofit/>
          </a:bodyPr>
          <a:lstStyle/>
          <a:p>
            <a:r>
              <a:rPr lang="en-US"/>
              <a:t>Click to edit Master title style</a:t>
            </a:r>
          </a:p>
        </p:txBody>
      </p:sp>
      <p:sp>
        <p:nvSpPr>
          <p:cNvPr id="29" name="Text Placeholder 2">
            <a:extLst>
              <a:ext uri="{FF2B5EF4-FFF2-40B4-BE49-F238E27FC236}">
                <a16:creationId xmlns:a16="http://schemas.microsoft.com/office/drawing/2014/main" id="{5C57C253-A490-A949-A804-53051B8B6E11}"/>
              </a:ext>
            </a:extLst>
          </p:cNvPr>
          <p:cNvSpPr>
            <a:spLocks noGrp="1"/>
          </p:cNvSpPr>
          <p:nvPr>
            <p:ph type="body" sz="quarter" idx="30" hasCustomPrompt="1"/>
          </p:nvPr>
        </p:nvSpPr>
        <p:spPr>
          <a:xfrm>
            <a:off x="897120" y="1182684"/>
            <a:ext cx="10109050" cy="350091"/>
          </a:xfrm>
        </p:spPr>
        <p:txBody>
          <a:bodyPr lIns="0">
            <a:noAutofit/>
          </a:bodyPr>
          <a:lstStyle>
            <a:lvl1pPr marL="0" indent="0">
              <a:buFontTx/>
              <a:buNone/>
              <a:defRPr sz="1800" b="0" i="1">
                <a:solidFill>
                  <a:schemeClr val="tx1"/>
                </a:solidFill>
                <a:latin typeface="Cambria" panose="02040503050406030204" pitchFamily="18" charset="0"/>
              </a:defRPr>
            </a:lvl1pPr>
            <a:lvl2pPr>
              <a:defRPr sz="1436"/>
            </a:lvl2pPr>
            <a:lvl3pPr>
              <a:defRPr sz="1436"/>
            </a:lvl3pPr>
            <a:lvl4pPr>
              <a:defRPr sz="1436"/>
            </a:lvl4pPr>
            <a:lvl5pPr>
              <a:defRPr sz="1436"/>
            </a:lvl5pPr>
          </a:lstStyle>
          <a:p>
            <a:pPr lvl="0"/>
            <a:r>
              <a:rPr lang="en-US"/>
              <a:t>Subtitle if needed Cambria Italic 18pt font lorem ipsum</a:t>
            </a:r>
          </a:p>
        </p:txBody>
      </p:sp>
      <p:sp>
        <p:nvSpPr>
          <p:cNvPr id="30" name="Text Placeholder 2">
            <a:extLst>
              <a:ext uri="{FF2B5EF4-FFF2-40B4-BE49-F238E27FC236}">
                <a16:creationId xmlns:a16="http://schemas.microsoft.com/office/drawing/2014/main" id="{9DA1E1B5-A2FA-1E47-A84A-7B921641FE30}"/>
              </a:ext>
            </a:extLst>
          </p:cNvPr>
          <p:cNvSpPr>
            <a:spLocks noGrp="1"/>
          </p:cNvSpPr>
          <p:nvPr>
            <p:ph type="body" sz="quarter" idx="20" hasCustomPrompt="1"/>
          </p:nvPr>
        </p:nvSpPr>
        <p:spPr>
          <a:xfrm>
            <a:off x="897120" y="3921067"/>
            <a:ext cx="2742931" cy="1754249"/>
          </a:xfrm>
        </p:spPr>
        <p:txBody>
          <a:bodyPr lIns="0">
            <a:noAutofit/>
          </a:bodyPr>
          <a:lstStyle>
            <a:lvl1pPr marL="0" indent="0">
              <a:lnSpc>
                <a:spcPct val="110000"/>
              </a:lnSpc>
              <a:buFontTx/>
              <a:buNone/>
              <a:defRPr sz="1800" b="0" i="0">
                <a:solidFill>
                  <a:schemeClr val="tx1"/>
                </a:solidFill>
              </a:defRPr>
            </a:lvl1pPr>
            <a:lvl2pPr marL="457099" indent="0">
              <a:buFontTx/>
              <a:buNone/>
              <a:defRPr sz="1401" b="0" i="0"/>
            </a:lvl2pPr>
            <a:lvl3pPr marL="914196" indent="0">
              <a:buFontTx/>
              <a:buNone/>
              <a:defRPr sz="1401" b="0" i="0"/>
            </a:lvl3pPr>
            <a:lvl4pPr>
              <a:defRPr sz="1601"/>
            </a:lvl4pPr>
            <a:lvl5pPr>
              <a:defRPr sz="1601"/>
            </a:lvl5pPr>
          </a:lstStyle>
          <a:p>
            <a:pPr lvl="0"/>
            <a:r>
              <a:rPr lang="en-US"/>
              <a:t>Font size min 14pt recommended and line spacing of at least Multiple 1.1</a:t>
            </a:r>
            <a:endParaRPr lang="pt-BR"/>
          </a:p>
        </p:txBody>
      </p:sp>
      <p:sp>
        <p:nvSpPr>
          <p:cNvPr id="31" name="Text Placeholder 2">
            <a:extLst>
              <a:ext uri="{FF2B5EF4-FFF2-40B4-BE49-F238E27FC236}">
                <a16:creationId xmlns:a16="http://schemas.microsoft.com/office/drawing/2014/main" id="{4360D8B5-69C3-944C-BE40-F9688610EBC5}"/>
              </a:ext>
            </a:extLst>
          </p:cNvPr>
          <p:cNvSpPr>
            <a:spLocks noGrp="1"/>
          </p:cNvSpPr>
          <p:nvPr>
            <p:ph type="body" sz="quarter" idx="31" hasCustomPrompt="1"/>
          </p:nvPr>
        </p:nvSpPr>
        <p:spPr>
          <a:xfrm>
            <a:off x="897120" y="3247028"/>
            <a:ext cx="3118289" cy="605466"/>
          </a:xfrm>
        </p:spPr>
        <p:txBody>
          <a:bodyPr vert="horz" lIns="0" tIns="0" rIns="0" bIns="0" rtlCol="0" anchor="t" anchorCtr="0">
            <a:noAutofit/>
          </a:bodyPr>
          <a:lstStyle>
            <a:lvl1pPr marL="0" indent="0">
              <a:buFontTx/>
              <a:buNone/>
              <a:defRPr lang="en-US" sz="2400" b="1" i="0" cap="all" baseline="0" dirty="0">
                <a:solidFill>
                  <a:schemeClr val="accent1"/>
                </a:solidFill>
                <a:latin typeface="Arial Narrow" panose="020B0604020202020204" pitchFamily="34" charset="0"/>
                <a:cs typeface="Arial Narrow" panose="020B0604020202020204" pitchFamily="34" charset="0"/>
              </a:defRPr>
            </a:lvl1pPr>
          </a:lstStyle>
          <a:p>
            <a:pPr lvl="0">
              <a:lnSpc>
                <a:spcPct val="80000"/>
              </a:lnSpc>
              <a:spcBef>
                <a:spcPts val="0"/>
              </a:spcBef>
            </a:pPr>
            <a:r>
              <a:rPr lang="en-US"/>
              <a:t>ONE OR TWO LINES for topic description</a:t>
            </a:r>
          </a:p>
        </p:txBody>
      </p:sp>
      <p:sp>
        <p:nvSpPr>
          <p:cNvPr id="32" name="Text Placeholder 2">
            <a:extLst>
              <a:ext uri="{FF2B5EF4-FFF2-40B4-BE49-F238E27FC236}">
                <a16:creationId xmlns:a16="http://schemas.microsoft.com/office/drawing/2014/main" id="{9FCCB7AA-2239-B042-A1E7-35F098B7F1F0}"/>
              </a:ext>
            </a:extLst>
          </p:cNvPr>
          <p:cNvSpPr>
            <a:spLocks noGrp="1"/>
          </p:cNvSpPr>
          <p:nvPr>
            <p:ph type="body" sz="quarter" idx="36" hasCustomPrompt="1"/>
          </p:nvPr>
        </p:nvSpPr>
        <p:spPr>
          <a:xfrm>
            <a:off x="4711080" y="3920651"/>
            <a:ext cx="2742931" cy="1754249"/>
          </a:xfrm>
        </p:spPr>
        <p:txBody>
          <a:bodyPr lIns="0">
            <a:noAutofit/>
          </a:bodyPr>
          <a:lstStyle>
            <a:lvl1pPr marL="0" indent="0">
              <a:lnSpc>
                <a:spcPct val="110000"/>
              </a:lnSpc>
              <a:buFontTx/>
              <a:buNone/>
              <a:defRPr sz="1800" b="0" i="0">
                <a:solidFill>
                  <a:schemeClr val="tx1"/>
                </a:solidFill>
              </a:defRPr>
            </a:lvl1pPr>
            <a:lvl2pPr marL="457099" indent="0">
              <a:buFontTx/>
              <a:buNone/>
              <a:defRPr sz="1401" b="0" i="0"/>
            </a:lvl2pPr>
            <a:lvl3pPr marL="914196" indent="0">
              <a:buFontTx/>
              <a:buNone/>
              <a:defRPr sz="1401" b="0" i="0"/>
            </a:lvl3pPr>
            <a:lvl4pPr>
              <a:defRPr sz="1601"/>
            </a:lvl4pPr>
            <a:lvl5pPr>
              <a:defRPr sz="1601"/>
            </a:lvl5pPr>
          </a:lstStyle>
          <a:p>
            <a:pPr lvl="0"/>
            <a:r>
              <a:rPr lang="en-US"/>
              <a:t>Font size min 14pt recommended and line spacing of at least Multiple 1.1</a:t>
            </a:r>
            <a:endParaRPr lang="pt-BR"/>
          </a:p>
        </p:txBody>
      </p:sp>
      <p:sp>
        <p:nvSpPr>
          <p:cNvPr id="33" name="Text Placeholder 2">
            <a:extLst>
              <a:ext uri="{FF2B5EF4-FFF2-40B4-BE49-F238E27FC236}">
                <a16:creationId xmlns:a16="http://schemas.microsoft.com/office/drawing/2014/main" id="{BDAF0A65-F0B6-0D40-B8FD-B6C595CA78E1}"/>
              </a:ext>
            </a:extLst>
          </p:cNvPr>
          <p:cNvSpPr>
            <a:spLocks noGrp="1"/>
          </p:cNvSpPr>
          <p:nvPr>
            <p:ph type="body" sz="quarter" idx="37" hasCustomPrompt="1"/>
          </p:nvPr>
        </p:nvSpPr>
        <p:spPr>
          <a:xfrm>
            <a:off x="4711080" y="3246612"/>
            <a:ext cx="3118289" cy="605466"/>
          </a:xfrm>
        </p:spPr>
        <p:txBody>
          <a:bodyPr vert="horz" lIns="0" tIns="0" rIns="0" bIns="0" rtlCol="0" anchor="t" anchorCtr="0">
            <a:noAutofit/>
          </a:bodyPr>
          <a:lstStyle>
            <a:lvl1pPr marL="0" indent="0">
              <a:buFontTx/>
              <a:buNone/>
              <a:defRPr lang="en-US" sz="2400" b="1" i="0" cap="all" baseline="0" dirty="0">
                <a:solidFill>
                  <a:schemeClr val="accent1"/>
                </a:solidFill>
                <a:latin typeface="Arial Narrow" panose="020B0604020202020204" pitchFamily="34" charset="0"/>
                <a:cs typeface="Arial Narrow" panose="020B0604020202020204" pitchFamily="34" charset="0"/>
              </a:defRPr>
            </a:lvl1pPr>
          </a:lstStyle>
          <a:p>
            <a:pPr lvl="0">
              <a:lnSpc>
                <a:spcPct val="80000"/>
              </a:lnSpc>
              <a:spcBef>
                <a:spcPts val="0"/>
              </a:spcBef>
            </a:pPr>
            <a:r>
              <a:rPr lang="en-US"/>
              <a:t>ONE OR TWO LINES for topic description</a:t>
            </a:r>
          </a:p>
        </p:txBody>
      </p:sp>
      <p:sp>
        <p:nvSpPr>
          <p:cNvPr id="37" name="Text Placeholder 2">
            <a:extLst>
              <a:ext uri="{FF2B5EF4-FFF2-40B4-BE49-F238E27FC236}">
                <a16:creationId xmlns:a16="http://schemas.microsoft.com/office/drawing/2014/main" id="{6A050A0B-00AD-BD4F-9A7D-95B364C76487}"/>
              </a:ext>
            </a:extLst>
          </p:cNvPr>
          <p:cNvSpPr>
            <a:spLocks noGrp="1"/>
          </p:cNvSpPr>
          <p:nvPr>
            <p:ph type="body" sz="quarter" idx="38" hasCustomPrompt="1"/>
          </p:nvPr>
        </p:nvSpPr>
        <p:spPr>
          <a:xfrm>
            <a:off x="8525040" y="3920651"/>
            <a:ext cx="2742931" cy="1754249"/>
          </a:xfrm>
        </p:spPr>
        <p:txBody>
          <a:bodyPr lIns="0">
            <a:noAutofit/>
          </a:bodyPr>
          <a:lstStyle>
            <a:lvl1pPr marL="0" indent="0">
              <a:lnSpc>
                <a:spcPct val="110000"/>
              </a:lnSpc>
              <a:buFontTx/>
              <a:buNone/>
              <a:defRPr sz="1800" b="0" i="0">
                <a:solidFill>
                  <a:schemeClr val="tx1"/>
                </a:solidFill>
              </a:defRPr>
            </a:lvl1pPr>
            <a:lvl2pPr marL="457099" indent="0">
              <a:buFontTx/>
              <a:buNone/>
              <a:defRPr sz="1401" b="0" i="0"/>
            </a:lvl2pPr>
            <a:lvl3pPr marL="914196" indent="0">
              <a:buFontTx/>
              <a:buNone/>
              <a:defRPr sz="1401" b="0" i="0"/>
            </a:lvl3pPr>
            <a:lvl4pPr>
              <a:defRPr sz="1601"/>
            </a:lvl4pPr>
            <a:lvl5pPr>
              <a:defRPr sz="1601"/>
            </a:lvl5pPr>
          </a:lstStyle>
          <a:p>
            <a:pPr lvl="0"/>
            <a:r>
              <a:rPr lang="en-US"/>
              <a:t>Font size min 14pt recommended and line spacing of at least Multiple 1.1</a:t>
            </a:r>
            <a:endParaRPr lang="pt-BR"/>
          </a:p>
        </p:txBody>
      </p:sp>
      <p:sp>
        <p:nvSpPr>
          <p:cNvPr id="38" name="Text Placeholder 2">
            <a:extLst>
              <a:ext uri="{FF2B5EF4-FFF2-40B4-BE49-F238E27FC236}">
                <a16:creationId xmlns:a16="http://schemas.microsoft.com/office/drawing/2014/main" id="{3444BE53-DD7A-D545-ABC3-2B66F4F9613C}"/>
              </a:ext>
            </a:extLst>
          </p:cNvPr>
          <p:cNvSpPr>
            <a:spLocks noGrp="1"/>
          </p:cNvSpPr>
          <p:nvPr>
            <p:ph type="body" sz="quarter" idx="39" hasCustomPrompt="1"/>
          </p:nvPr>
        </p:nvSpPr>
        <p:spPr>
          <a:xfrm>
            <a:off x="8525040" y="3246612"/>
            <a:ext cx="3118289" cy="605466"/>
          </a:xfrm>
        </p:spPr>
        <p:txBody>
          <a:bodyPr vert="horz" lIns="0" tIns="0" rIns="0" bIns="0" rtlCol="0" anchor="t" anchorCtr="0">
            <a:noAutofit/>
          </a:bodyPr>
          <a:lstStyle>
            <a:lvl1pPr marL="0" indent="0">
              <a:buFontTx/>
              <a:buNone/>
              <a:defRPr lang="en-US" sz="2400" b="1" i="0" cap="all" baseline="0" dirty="0">
                <a:solidFill>
                  <a:schemeClr val="accent1"/>
                </a:solidFill>
                <a:latin typeface="Arial Narrow" panose="020B0604020202020204" pitchFamily="34" charset="0"/>
                <a:cs typeface="Arial Narrow" panose="020B0604020202020204" pitchFamily="34" charset="0"/>
              </a:defRPr>
            </a:lvl1pPr>
          </a:lstStyle>
          <a:p>
            <a:pPr lvl="0">
              <a:lnSpc>
                <a:spcPct val="80000"/>
              </a:lnSpc>
              <a:spcBef>
                <a:spcPts val="0"/>
              </a:spcBef>
            </a:pPr>
            <a:r>
              <a:rPr lang="en-US"/>
              <a:t>ONE OR TWO LINES for topic description</a:t>
            </a:r>
          </a:p>
        </p:txBody>
      </p:sp>
    </p:spTree>
    <p:extLst>
      <p:ext uri="{BB962C8B-B14F-4D97-AF65-F5344CB8AC3E}">
        <p14:creationId xmlns:p14="http://schemas.microsoft.com/office/powerpoint/2010/main" val="3017351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25C1A71-AFFB-8540-8AB0-FC76F28A9580}"/>
              </a:ext>
            </a:extLst>
          </p:cNvPr>
          <p:cNvSpPr>
            <a:spLocks noGrp="1"/>
          </p:cNvSpPr>
          <p:nvPr>
            <p:ph type="sldNum" sz="quarter" idx="4"/>
          </p:nvPr>
        </p:nvSpPr>
        <p:spPr>
          <a:xfrm>
            <a:off x="11707151" y="6354240"/>
            <a:ext cx="399651" cy="312098"/>
          </a:xfrm>
          <a:prstGeom prst="rect">
            <a:avLst/>
          </a:prstGeom>
        </p:spPr>
        <p:txBody>
          <a:bodyPr vert="horz" lIns="0" tIns="0" rIns="91440" bIns="45720" rtlCol="0" anchor="t" anchorCtr="0"/>
          <a:lstStyle>
            <a:lvl1pPr algn="l">
              <a:defRPr sz="751" b="0" i="0">
                <a:solidFill>
                  <a:schemeClr val="tx1">
                    <a:tint val="75000"/>
                  </a:schemeClr>
                </a:solidFill>
                <a:latin typeface="Arial" panose="020B0604020202020204" pitchFamily="34" charset="0"/>
                <a:cs typeface="Arial" panose="020B0604020202020204" pitchFamily="34" charset="0"/>
              </a:defRPr>
            </a:lvl1pPr>
          </a:lstStyle>
          <a:p>
            <a:fld id="{234755BD-B4AC-9044-BCE4-27904766F8BB}" type="slidenum">
              <a:rPr lang="en-US" smtClean="0"/>
              <a:pPr/>
              <a:t>‹#›</a:t>
            </a:fld>
            <a:endParaRPr lang="en-US"/>
          </a:p>
        </p:txBody>
      </p:sp>
      <p:sp>
        <p:nvSpPr>
          <p:cNvPr id="3" name="Text Placeholder 2">
            <a:extLst>
              <a:ext uri="{FF2B5EF4-FFF2-40B4-BE49-F238E27FC236}">
                <a16:creationId xmlns:a16="http://schemas.microsoft.com/office/drawing/2014/main" id="{3D5B8505-AFDE-DE43-9426-A9D9F85A1B07}"/>
              </a:ext>
            </a:extLst>
          </p:cNvPr>
          <p:cNvSpPr>
            <a:spLocks noGrp="1"/>
          </p:cNvSpPr>
          <p:nvPr>
            <p:ph type="body" idx="1"/>
          </p:nvPr>
        </p:nvSpPr>
        <p:spPr>
          <a:xfrm>
            <a:off x="914403" y="1999251"/>
            <a:ext cx="10366861" cy="3944355"/>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itle Placeholder 17">
            <a:extLst>
              <a:ext uri="{FF2B5EF4-FFF2-40B4-BE49-F238E27FC236}">
                <a16:creationId xmlns:a16="http://schemas.microsoft.com/office/drawing/2014/main" id="{C747C782-C471-5644-AC30-24AB15F2F632}"/>
              </a:ext>
            </a:extLst>
          </p:cNvPr>
          <p:cNvSpPr>
            <a:spLocks noGrp="1"/>
          </p:cNvSpPr>
          <p:nvPr>
            <p:ph type="title"/>
          </p:nvPr>
        </p:nvSpPr>
        <p:spPr>
          <a:xfrm>
            <a:off x="910091" y="356751"/>
            <a:ext cx="8877239" cy="798177"/>
          </a:xfrm>
          <a:prstGeom prst="rect">
            <a:avLst/>
          </a:prstGeom>
        </p:spPr>
        <p:txBody>
          <a:bodyPr vert="horz" lIns="0" tIns="45720" rIns="91440" bIns="45720" rtlCol="0" anchor="b" anchorCtr="0">
            <a:noAutofit/>
          </a:bodyPr>
          <a:lstStyle/>
          <a:p>
            <a:r>
              <a:rPr lang="en-US"/>
              <a:t>Click to edit Master title style</a:t>
            </a:r>
          </a:p>
        </p:txBody>
      </p:sp>
    </p:spTree>
    <p:extLst>
      <p:ext uri="{BB962C8B-B14F-4D97-AF65-F5344CB8AC3E}">
        <p14:creationId xmlns:p14="http://schemas.microsoft.com/office/powerpoint/2010/main" val="385445002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10" r:id="rId3"/>
    <p:sldLayoutId id="2147483676" r:id="rId4"/>
    <p:sldLayoutId id="2147483736" r:id="rId5"/>
    <p:sldLayoutId id="2147483734" r:id="rId6"/>
    <p:sldLayoutId id="2147483655" r:id="rId7"/>
    <p:sldLayoutId id="2147483659" r:id="rId8"/>
    <p:sldLayoutId id="2147483683" r:id="rId9"/>
    <p:sldLayoutId id="2147483685" r:id="rId10"/>
    <p:sldLayoutId id="2147483719" r:id="rId11"/>
    <p:sldLayoutId id="2147483682" r:id="rId12"/>
    <p:sldLayoutId id="2147483686" r:id="rId13"/>
    <p:sldLayoutId id="2147483713" r:id="rId14"/>
    <p:sldLayoutId id="2147483717" r:id="rId15"/>
    <p:sldLayoutId id="2147483718" r:id="rId16"/>
    <p:sldLayoutId id="2147483726" r:id="rId17"/>
    <p:sldLayoutId id="2147483720" r:id="rId18"/>
    <p:sldLayoutId id="2147483681" r:id="rId19"/>
    <p:sldLayoutId id="2147483731" r:id="rId20"/>
    <p:sldLayoutId id="2147483722" r:id="rId21"/>
    <p:sldLayoutId id="2147483723" r:id="rId22"/>
    <p:sldLayoutId id="2147483715" r:id="rId23"/>
    <p:sldLayoutId id="2147483687" r:id="rId24"/>
  </p:sldLayoutIdLst>
  <p:hf hdr="0" dt="0"/>
  <p:txStyles>
    <p:titleStyle>
      <a:lvl1pPr algn="l" defTabSz="914173" rtl="0" eaLnBrk="1" latinLnBrk="0" hangingPunct="1">
        <a:lnSpc>
          <a:spcPct val="90000"/>
        </a:lnSpc>
        <a:spcBef>
          <a:spcPct val="0"/>
        </a:spcBef>
        <a:buNone/>
        <a:defRPr sz="4000" b="1" i="0" kern="1200" cap="all" spc="40" baseline="0">
          <a:solidFill>
            <a:schemeClr val="tx1"/>
          </a:solidFill>
          <a:latin typeface="Arial Narrow" panose="020B0604020202020204" pitchFamily="34" charset="0"/>
          <a:ea typeface="Noto Serif" panose="02020502060505020204" pitchFamily="18" charset="0"/>
          <a:cs typeface="Arial Narrow" panose="020B0604020202020204" pitchFamily="34" charset="0"/>
        </a:defRPr>
      </a:lvl1pPr>
    </p:titleStyle>
    <p:bodyStyle>
      <a:lvl1pPr marL="228544" indent="-228544" algn="l" defTabSz="914173" rtl="0" eaLnBrk="1" latinLnBrk="0" hangingPunct="1">
        <a:lnSpc>
          <a:spcPct val="90000"/>
        </a:lnSpc>
        <a:spcBef>
          <a:spcPts val="1000"/>
        </a:spcBef>
        <a:buClr>
          <a:schemeClr val="accent2"/>
        </a:buClr>
        <a:buFont typeface="Arial" panose="020B0604020202020204" pitchFamily="34" charset="0"/>
        <a:buChar char="•"/>
        <a:defRPr sz="2800" b="0" i="0" kern="1200">
          <a:solidFill>
            <a:schemeClr val="tx1"/>
          </a:solidFill>
          <a:latin typeface="Cambria" panose="02040503050406030204" pitchFamily="18" charset="0"/>
          <a:ea typeface="+mn-ea"/>
          <a:cs typeface="Arial" panose="020B0604020202020204" pitchFamily="34" charset="0"/>
        </a:defRPr>
      </a:lvl1pPr>
      <a:lvl2pPr marL="685630" indent="-228544" algn="l" defTabSz="914173" rtl="0" eaLnBrk="1" latinLnBrk="0" hangingPunct="1">
        <a:lnSpc>
          <a:spcPct val="90000"/>
        </a:lnSpc>
        <a:spcBef>
          <a:spcPts val="500"/>
        </a:spcBef>
        <a:buClr>
          <a:schemeClr val="accent2"/>
        </a:buClr>
        <a:buFont typeface="Arial" panose="020B0604020202020204" pitchFamily="34" charset="0"/>
        <a:buChar char="•"/>
        <a:defRPr sz="2000" b="0" i="0" kern="1200">
          <a:solidFill>
            <a:schemeClr val="tx1"/>
          </a:solidFill>
          <a:latin typeface="Cambria" panose="02040503050406030204" pitchFamily="18" charset="0"/>
          <a:ea typeface="+mn-ea"/>
          <a:cs typeface="Arial" panose="020B0604020202020204" pitchFamily="34" charset="0"/>
        </a:defRPr>
      </a:lvl2pPr>
      <a:lvl3pPr marL="1142717" indent="-228544" algn="l" defTabSz="914173" rtl="0" eaLnBrk="1" latinLnBrk="0" hangingPunct="1">
        <a:lnSpc>
          <a:spcPct val="90000"/>
        </a:lnSpc>
        <a:spcBef>
          <a:spcPts val="500"/>
        </a:spcBef>
        <a:buClr>
          <a:schemeClr val="accent2"/>
        </a:buClr>
        <a:buFont typeface="Arial" panose="020B0604020202020204" pitchFamily="34" charset="0"/>
        <a:buChar char="•"/>
        <a:defRPr sz="1800" b="0" i="0" kern="1200">
          <a:solidFill>
            <a:schemeClr val="tx1"/>
          </a:solidFill>
          <a:latin typeface="Cambria" panose="02040503050406030204" pitchFamily="18" charset="0"/>
          <a:ea typeface="+mn-ea"/>
          <a:cs typeface="Arial" panose="020B0604020202020204" pitchFamily="34" charset="0"/>
        </a:defRPr>
      </a:lvl3pPr>
      <a:lvl4pPr marL="1599803" indent="-228544" algn="l" defTabSz="914173" rtl="0" eaLnBrk="1" latinLnBrk="0" hangingPunct="1">
        <a:lnSpc>
          <a:spcPct val="90000"/>
        </a:lnSpc>
        <a:spcBef>
          <a:spcPts val="500"/>
        </a:spcBef>
        <a:buClr>
          <a:schemeClr val="accent2"/>
        </a:buClr>
        <a:buFont typeface="Arial" panose="020B0604020202020204" pitchFamily="34" charset="0"/>
        <a:buChar char="•"/>
        <a:defRPr sz="1600" b="0" i="0" kern="1200">
          <a:solidFill>
            <a:schemeClr val="tx1"/>
          </a:solidFill>
          <a:latin typeface="Cambria" panose="02040503050406030204" pitchFamily="18" charset="0"/>
          <a:ea typeface="+mn-ea"/>
          <a:cs typeface="Arial" panose="020B0604020202020204" pitchFamily="34" charset="0"/>
        </a:defRPr>
      </a:lvl4pPr>
      <a:lvl5pPr marL="2056890" indent="-228544" algn="l" defTabSz="914173" rtl="0" eaLnBrk="1" latinLnBrk="0" hangingPunct="1">
        <a:lnSpc>
          <a:spcPct val="90000"/>
        </a:lnSpc>
        <a:spcBef>
          <a:spcPts val="500"/>
        </a:spcBef>
        <a:buClr>
          <a:schemeClr val="accent2"/>
        </a:buClr>
        <a:buFont typeface="Arial" panose="020B0604020202020204" pitchFamily="34" charset="0"/>
        <a:buChar char="•"/>
        <a:defRPr sz="1400" b="0" i="0" kern="1200">
          <a:solidFill>
            <a:schemeClr val="tx1"/>
          </a:solidFill>
          <a:latin typeface="Cambria" panose="02040503050406030204" pitchFamily="18" charset="0"/>
          <a:ea typeface="+mn-ea"/>
          <a:cs typeface="Arial" panose="020B0604020202020204" pitchFamily="34" charset="0"/>
        </a:defRPr>
      </a:lvl5pPr>
      <a:lvl6pPr marL="2513976" indent="-228544" algn="l" defTabSz="9141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062" indent="-228544" algn="l" defTabSz="9141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149" indent="-228544" algn="l" defTabSz="9141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238" indent="-228544" algn="l" defTabSz="9141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173" rtl="0" eaLnBrk="1" latinLnBrk="0" hangingPunct="1">
        <a:defRPr sz="1800" kern="1200">
          <a:solidFill>
            <a:schemeClr val="tx1"/>
          </a:solidFill>
          <a:latin typeface="+mn-lt"/>
          <a:ea typeface="+mn-ea"/>
          <a:cs typeface="+mn-cs"/>
        </a:defRPr>
      </a:lvl1pPr>
      <a:lvl2pPr marL="457087" algn="l" defTabSz="914173" rtl="0" eaLnBrk="1" latinLnBrk="0" hangingPunct="1">
        <a:defRPr sz="1800" kern="1200">
          <a:solidFill>
            <a:schemeClr val="tx1"/>
          </a:solidFill>
          <a:latin typeface="+mn-lt"/>
          <a:ea typeface="+mn-ea"/>
          <a:cs typeface="+mn-cs"/>
        </a:defRPr>
      </a:lvl2pPr>
      <a:lvl3pPr marL="914173" algn="l" defTabSz="914173" rtl="0" eaLnBrk="1" latinLnBrk="0" hangingPunct="1">
        <a:defRPr sz="1800" kern="1200">
          <a:solidFill>
            <a:schemeClr val="tx1"/>
          </a:solidFill>
          <a:latin typeface="+mn-lt"/>
          <a:ea typeface="+mn-ea"/>
          <a:cs typeface="+mn-cs"/>
        </a:defRPr>
      </a:lvl3pPr>
      <a:lvl4pPr marL="1371260" algn="l" defTabSz="914173" rtl="0" eaLnBrk="1" latinLnBrk="0" hangingPunct="1">
        <a:defRPr sz="1800" kern="1200">
          <a:solidFill>
            <a:schemeClr val="tx1"/>
          </a:solidFill>
          <a:latin typeface="+mn-lt"/>
          <a:ea typeface="+mn-ea"/>
          <a:cs typeface="+mn-cs"/>
        </a:defRPr>
      </a:lvl4pPr>
      <a:lvl5pPr marL="1828348" algn="l" defTabSz="914173" rtl="0" eaLnBrk="1" latinLnBrk="0" hangingPunct="1">
        <a:defRPr sz="1800" kern="1200">
          <a:solidFill>
            <a:schemeClr val="tx1"/>
          </a:solidFill>
          <a:latin typeface="+mn-lt"/>
          <a:ea typeface="+mn-ea"/>
          <a:cs typeface="+mn-cs"/>
        </a:defRPr>
      </a:lvl5pPr>
      <a:lvl6pPr marL="2285434" algn="l" defTabSz="914173" rtl="0" eaLnBrk="1" latinLnBrk="0" hangingPunct="1">
        <a:defRPr sz="1800" kern="1200">
          <a:solidFill>
            <a:schemeClr val="tx1"/>
          </a:solidFill>
          <a:latin typeface="+mn-lt"/>
          <a:ea typeface="+mn-ea"/>
          <a:cs typeface="+mn-cs"/>
        </a:defRPr>
      </a:lvl6pPr>
      <a:lvl7pPr marL="2742518" algn="l" defTabSz="914173" rtl="0" eaLnBrk="1" latinLnBrk="0" hangingPunct="1">
        <a:defRPr sz="1800" kern="1200">
          <a:solidFill>
            <a:schemeClr val="tx1"/>
          </a:solidFill>
          <a:latin typeface="+mn-lt"/>
          <a:ea typeface="+mn-ea"/>
          <a:cs typeface="+mn-cs"/>
        </a:defRPr>
      </a:lvl7pPr>
      <a:lvl8pPr marL="3199607" algn="l" defTabSz="914173" rtl="0" eaLnBrk="1" latinLnBrk="0" hangingPunct="1">
        <a:defRPr sz="1800" kern="1200">
          <a:solidFill>
            <a:schemeClr val="tx1"/>
          </a:solidFill>
          <a:latin typeface="+mn-lt"/>
          <a:ea typeface="+mn-ea"/>
          <a:cs typeface="+mn-cs"/>
        </a:defRPr>
      </a:lvl8pPr>
      <a:lvl9pPr marL="3656691" algn="l" defTabSz="91417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121" userDrawn="1">
          <p15:clr>
            <a:srgbClr val="F26B43"/>
          </p15:clr>
        </p15:guide>
        <p15:guide id="2" orient="horz" pos="192" userDrawn="1">
          <p15:clr>
            <a:srgbClr val="F26B43"/>
          </p15:clr>
        </p15:guide>
        <p15:guide id="3" pos="768" userDrawn="1">
          <p15:clr>
            <a:srgbClr val="F26B43"/>
          </p15:clr>
        </p15:guide>
        <p15:guide id="4" pos="9473" userDrawn="1">
          <p15:clr>
            <a:srgbClr val="F26B43"/>
          </p15:clr>
        </p15:guide>
        <p15:guide id="5" orient="horz" pos="768" userDrawn="1">
          <p15:clr>
            <a:srgbClr val="F26B43"/>
          </p15:clr>
        </p15:guide>
        <p15:guide id="6" orient="horz" pos="4992" userDrawn="1">
          <p15:clr>
            <a:srgbClr val="F26B43"/>
          </p15:clr>
        </p15:guide>
        <p15:guide id="7" orient="horz" pos="5592" userDrawn="1">
          <p15:clr>
            <a:srgbClr val="F26B43"/>
          </p15:clr>
        </p15:guide>
        <p15:guide id="8" pos="9801" userDrawn="1">
          <p15:clr>
            <a:srgbClr val="F26B43"/>
          </p15:clr>
        </p15:guide>
        <p15:guide id="9" pos="197" userDrawn="1">
          <p15:clr>
            <a:srgbClr val="F26B43"/>
          </p15:clr>
        </p15:guide>
        <p15:guide id="10" orient="horz" pos="29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2.ed.gov/policy/highered/reg/hearulemaking/2021/index.html"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9.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2.ed.gov/policy/highered/reg/hearulemaking/2021/index.html"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A4E4C1-30E3-A34D-BC16-4D385422B15C}"/>
              </a:ext>
            </a:extLst>
          </p:cNvPr>
          <p:cNvSpPr>
            <a:spLocks noGrp="1"/>
          </p:cNvSpPr>
          <p:nvPr>
            <p:ph sz="quarter" idx="10"/>
          </p:nvPr>
        </p:nvSpPr>
        <p:spPr>
          <a:xfrm>
            <a:off x="1423967" y="4046188"/>
            <a:ext cx="10249606" cy="1252092"/>
          </a:xfrm>
        </p:spPr>
        <p:txBody>
          <a:bodyPr/>
          <a:lstStyle/>
          <a:p>
            <a:r>
              <a:rPr lang="en-US" i="0" dirty="0"/>
              <a:t>Greg Martin and Rene Tiongquico</a:t>
            </a:r>
          </a:p>
          <a:p>
            <a:r>
              <a:rPr lang="en-US" altLang="en-US" sz="1600" i="0" dirty="0"/>
              <a:t>U.S. Department of Education</a:t>
            </a:r>
          </a:p>
          <a:p>
            <a:r>
              <a:rPr lang="en-US" altLang="en-US" sz="1600" i="0" dirty="0"/>
              <a:t>2022 Career Schools Private Education Network</a:t>
            </a:r>
          </a:p>
        </p:txBody>
      </p:sp>
      <p:sp>
        <p:nvSpPr>
          <p:cNvPr id="4" name="Title 3">
            <a:extLst>
              <a:ext uri="{FF2B5EF4-FFF2-40B4-BE49-F238E27FC236}">
                <a16:creationId xmlns:a16="http://schemas.microsoft.com/office/drawing/2014/main" id="{EA86C719-8C13-DF49-B921-72D0FBE5A44A}"/>
              </a:ext>
            </a:extLst>
          </p:cNvPr>
          <p:cNvSpPr>
            <a:spLocks noGrp="1"/>
          </p:cNvSpPr>
          <p:nvPr>
            <p:ph type="title"/>
          </p:nvPr>
        </p:nvSpPr>
        <p:spPr>
          <a:xfrm>
            <a:off x="700773" y="1052060"/>
            <a:ext cx="10972800" cy="1881597"/>
          </a:xfrm>
        </p:spPr>
        <p:txBody>
          <a:bodyPr/>
          <a:lstStyle/>
          <a:p>
            <a:r>
              <a:rPr lang="en-US" sz="6500" dirty="0"/>
              <a:t>REGULATORY update</a:t>
            </a:r>
          </a:p>
        </p:txBody>
      </p:sp>
      <p:pic>
        <p:nvPicPr>
          <p:cNvPr id="7" name="Picture 6" descr="Logo&#10;&#10;Description automatically generated">
            <a:extLst>
              <a:ext uri="{FF2B5EF4-FFF2-40B4-BE49-F238E27FC236}">
                <a16:creationId xmlns:a16="http://schemas.microsoft.com/office/drawing/2014/main" id="{FB3047E2-D138-4B89-89CE-3D49B34817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5532" y="57967"/>
            <a:ext cx="3431956" cy="3431956"/>
          </a:xfrm>
          <a:prstGeom prst="rect">
            <a:avLst/>
          </a:prstGeom>
        </p:spPr>
      </p:pic>
    </p:spTree>
    <p:extLst>
      <p:ext uri="{BB962C8B-B14F-4D97-AF65-F5344CB8AC3E}">
        <p14:creationId xmlns:p14="http://schemas.microsoft.com/office/powerpoint/2010/main" val="3685791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10</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dirty="0"/>
              <a:t>CONSENSUS: false certification</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8" y="1550988"/>
            <a:ext cx="10393914" cy="4803248"/>
          </a:xfrm>
        </p:spPr>
        <p:txBody>
          <a:bodyPr/>
          <a:lstStyle/>
          <a:p>
            <a:r>
              <a:rPr lang="en-US" sz="2600" dirty="0"/>
              <a:t>If an institution falsely certifies a student’s eligibility to obtain a loan, borrower may qualify for a false certification loan discharge:</a:t>
            </a:r>
          </a:p>
          <a:p>
            <a:pPr lvl="1"/>
            <a:r>
              <a:rPr lang="en-US" sz="1800" dirty="0">
                <a:solidFill>
                  <a:schemeClr val="tx1"/>
                </a:solidFill>
              </a:rPr>
              <a:t>Ability to Benefit (ATB)</a:t>
            </a:r>
          </a:p>
          <a:p>
            <a:pPr lvl="1"/>
            <a:r>
              <a:rPr lang="en-US" sz="1800" dirty="0">
                <a:solidFill>
                  <a:schemeClr val="tx1"/>
                </a:solidFill>
              </a:rPr>
              <a:t>Disqualifying status</a:t>
            </a:r>
          </a:p>
          <a:p>
            <a:pPr lvl="1"/>
            <a:r>
              <a:rPr lang="en-US" sz="1800" dirty="0">
                <a:solidFill>
                  <a:schemeClr val="tx1"/>
                </a:solidFill>
              </a:rPr>
              <a:t>Unauthorized signature or unauthorized payment </a:t>
            </a:r>
          </a:p>
          <a:p>
            <a:r>
              <a:rPr lang="en-US" sz="2600" dirty="0"/>
              <a:t>Department proposed to establish a uniform standard for a false certification loan discharge:</a:t>
            </a:r>
          </a:p>
          <a:p>
            <a:pPr lvl="1"/>
            <a:r>
              <a:rPr lang="en-US" sz="1800" dirty="0">
                <a:solidFill>
                  <a:schemeClr val="tx1"/>
                </a:solidFill>
              </a:rPr>
              <a:t>Tying the eligibility requirements when loan was originated, not disbursement</a:t>
            </a:r>
          </a:p>
          <a:p>
            <a:pPr lvl="1"/>
            <a:r>
              <a:rPr lang="en-US" sz="1800" dirty="0">
                <a:solidFill>
                  <a:schemeClr val="tx1"/>
                </a:solidFill>
              </a:rPr>
              <a:t>Rescind regulation on borrowers who attested they obtained a high school diploma or recognized equivalent is potentially eligible for false certification discharge</a:t>
            </a:r>
          </a:p>
          <a:p>
            <a:pPr lvl="1"/>
            <a:r>
              <a:rPr lang="en-US" sz="1800" dirty="0">
                <a:solidFill>
                  <a:schemeClr val="tx1"/>
                </a:solidFill>
              </a:rPr>
              <a:t>Borrower could qualify for a false certification discharge for Satisfactory Academic Progress (SAP) without an application</a:t>
            </a:r>
          </a:p>
          <a:p>
            <a:pPr lvl="1"/>
            <a:r>
              <a:rPr lang="en-US" sz="1800" dirty="0">
                <a:solidFill>
                  <a:schemeClr val="tx1"/>
                </a:solidFill>
              </a:rPr>
              <a:t>Remove requirements regarding signature specimens; alternative evidence to judicial determinations</a:t>
            </a:r>
          </a:p>
        </p:txBody>
      </p:sp>
    </p:spTree>
    <p:extLst>
      <p:ext uri="{BB962C8B-B14F-4D97-AF65-F5344CB8AC3E}">
        <p14:creationId xmlns:p14="http://schemas.microsoft.com/office/powerpoint/2010/main" val="3515841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11</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dirty="0"/>
              <a:t>CONSENSUS: pell grants for </a:t>
            </a:r>
            <a:r>
              <a:rPr lang="en-US" dirty="0" err="1"/>
              <a:t>p.e.p</a:t>
            </a:r>
            <a:r>
              <a:rPr lang="en-US" dirty="0"/>
              <a:t>.</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8" y="1550988"/>
            <a:ext cx="10393914" cy="4803248"/>
          </a:xfrm>
        </p:spPr>
        <p:txBody>
          <a:bodyPr/>
          <a:lstStyle/>
          <a:p>
            <a:r>
              <a:rPr lang="en-US" sz="2600" dirty="0"/>
              <a:t>Federal Pell Grant eligibility for confined or incarcerated individuals in prison education programs (P.E.P.s)</a:t>
            </a:r>
          </a:p>
          <a:p>
            <a:r>
              <a:rPr lang="en-US" sz="2600" dirty="0"/>
              <a:t>The Department’s proposals for P.E.Ps include:</a:t>
            </a:r>
          </a:p>
          <a:p>
            <a:pPr lvl="1"/>
            <a:r>
              <a:rPr lang="en-US" sz="1800" dirty="0">
                <a:solidFill>
                  <a:schemeClr val="tx1"/>
                </a:solidFill>
              </a:rPr>
              <a:t>Define a prison education program in accordance with HEA</a:t>
            </a:r>
          </a:p>
          <a:p>
            <a:pPr lvl="1"/>
            <a:r>
              <a:rPr lang="en-US" sz="1800" dirty="0">
                <a:solidFill>
                  <a:schemeClr val="tx1"/>
                </a:solidFill>
              </a:rPr>
              <a:t>Amend requirements about an institution enrolling more than 25% enrollment of regular students that are confined or incarcerated</a:t>
            </a:r>
          </a:p>
          <a:p>
            <a:pPr lvl="1"/>
            <a:r>
              <a:rPr lang="en-US" sz="1800" dirty="0">
                <a:solidFill>
                  <a:schemeClr val="tx1"/>
                </a:solidFill>
              </a:rPr>
              <a:t>Application requirements to Secretary and accreditor for approval of an additional locations</a:t>
            </a:r>
          </a:p>
          <a:p>
            <a:pPr lvl="1"/>
            <a:r>
              <a:rPr lang="en-US" sz="1800" dirty="0">
                <a:solidFill>
                  <a:schemeClr val="tx1"/>
                </a:solidFill>
              </a:rPr>
              <a:t>Establish reporting requirements</a:t>
            </a:r>
          </a:p>
          <a:p>
            <a:pPr lvl="1"/>
            <a:r>
              <a:rPr lang="en-US" sz="1800" dirty="0">
                <a:solidFill>
                  <a:schemeClr val="tx1"/>
                </a:solidFill>
              </a:rPr>
              <a:t>Process for oversight entities (DOJ-BOP; States Departments of Correction)</a:t>
            </a:r>
          </a:p>
          <a:p>
            <a:pPr lvl="1"/>
            <a:r>
              <a:rPr lang="en-US" sz="1800" dirty="0">
                <a:solidFill>
                  <a:schemeClr val="tx1"/>
                </a:solidFill>
              </a:rPr>
              <a:t>Establish disclosure requirements with respect to licensure or employment</a:t>
            </a:r>
          </a:p>
          <a:p>
            <a:pPr lvl="1"/>
            <a:r>
              <a:rPr lang="en-US" sz="1800" dirty="0">
                <a:solidFill>
                  <a:schemeClr val="tx1"/>
                </a:solidFill>
              </a:rPr>
              <a:t>Prohibition of enrolling individuals in a P.E.P. in the event of criminal conviction requirement</a:t>
            </a:r>
          </a:p>
          <a:p>
            <a:pPr lvl="1"/>
            <a:r>
              <a:rPr lang="en-US" sz="1800" dirty="0">
                <a:solidFill>
                  <a:schemeClr val="tx1"/>
                </a:solidFill>
              </a:rPr>
              <a:t>Outline wind-down process for a P.E.P.</a:t>
            </a:r>
          </a:p>
          <a:p>
            <a:pPr lvl="1"/>
            <a:r>
              <a:rPr lang="en-US" sz="1800" dirty="0">
                <a:solidFill>
                  <a:schemeClr val="tx1"/>
                </a:solidFill>
              </a:rPr>
              <a:t>Outline process for needs analyses when Pell Grant exceeds a student’s COA</a:t>
            </a:r>
          </a:p>
        </p:txBody>
      </p:sp>
    </p:spTree>
    <p:extLst>
      <p:ext uri="{BB962C8B-B14F-4D97-AF65-F5344CB8AC3E}">
        <p14:creationId xmlns:p14="http://schemas.microsoft.com/office/powerpoint/2010/main" val="9737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9B4FC-CCCD-034B-982D-0DB26E7D1D3E}"/>
              </a:ext>
            </a:extLst>
          </p:cNvPr>
          <p:cNvSpPr>
            <a:spLocks noGrp="1"/>
          </p:cNvSpPr>
          <p:nvPr>
            <p:ph type="title"/>
          </p:nvPr>
        </p:nvSpPr>
        <p:spPr>
          <a:xfrm>
            <a:off x="910829" y="1918506"/>
            <a:ext cx="8052196" cy="2054670"/>
          </a:xfrm>
        </p:spPr>
        <p:txBody>
          <a:bodyPr/>
          <a:lstStyle/>
          <a:p>
            <a:r>
              <a:rPr lang="en-US" dirty="0"/>
              <a:t>Table 1: non-CONSENSUS</a:t>
            </a:r>
          </a:p>
        </p:txBody>
      </p:sp>
      <p:sp>
        <p:nvSpPr>
          <p:cNvPr id="3" name="Slide Number Placeholder 2">
            <a:extLst>
              <a:ext uri="{FF2B5EF4-FFF2-40B4-BE49-F238E27FC236}">
                <a16:creationId xmlns:a16="http://schemas.microsoft.com/office/drawing/2014/main" id="{42E162C4-BB1D-6C4B-9CAC-9D1307DF34CE}"/>
              </a:ext>
            </a:extLst>
          </p:cNvPr>
          <p:cNvSpPr>
            <a:spLocks noGrp="1"/>
          </p:cNvSpPr>
          <p:nvPr>
            <p:ph type="sldNum" sz="quarter" idx="4294967295"/>
          </p:nvPr>
        </p:nvSpPr>
        <p:spPr>
          <a:xfrm>
            <a:off x="11707151" y="6354240"/>
            <a:ext cx="399651" cy="312098"/>
          </a:xfrm>
        </p:spPr>
        <p:txBody>
          <a:bodyPr/>
          <a:lstStyle/>
          <a:p>
            <a:fld id="{234755BD-B4AC-9044-BCE4-27904766F8BB}" type="slidenum">
              <a:rPr lang="en-US" smtClean="0"/>
              <a:pPr/>
              <a:t>12</a:t>
            </a:fld>
            <a:endParaRPr lang="en-US"/>
          </a:p>
        </p:txBody>
      </p:sp>
    </p:spTree>
    <p:extLst>
      <p:ext uri="{BB962C8B-B14F-4D97-AF65-F5344CB8AC3E}">
        <p14:creationId xmlns:p14="http://schemas.microsoft.com/office/powerpoint/2010/main" val="693084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13</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sz="2800" dirty="0"/>
              <a:t>Non-consensus: CLOSED SCHOOL LOAN DISCHARGE</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8" y="1550988"/>
            <a:ext cx="10393914" cy="4803248"/>
          </a:xfrm>
        </p:spPr>
        <p:txBody>
          <a:bodyPr/>
          <a:lstStyle/>
          <a:p>
            <a:r>
              <a:rPr lang="en-US" sz="2600" dirty="0"/>
              <a:t>The Department’s proposals for CSLDs included:</a:t>
            </a:r>
          </a:p>
          <a:p>
            <a:pPr lvl="1"/>
            <a:r>
              <a:rPr lang="en-US" sz="1800" dirty="0">
                <a:solidFill>
                  <a:schemeClr val="tx1"/>
                </a:solidFill>
              </a:rPr>
              <a:t>Reinstate automatic closed school loan discharges</a:t>
            </a:r>
          </a:p>
          <a:p>
            <a:pPr lvl="1"/>
            <a:r>
              <a:rPr lang="en-US" sz="1800" dirty="0">
                <a:solidFill>
                  <a:schemeClr val="tx1"/>
                </a:solidFill>
              </a:rPr>
              <a:t>Establish a standardized 180-day window prior to closure for students who withdrew before school closure</a:t>
            </a:r>
          </a:p>
          <a:p>
            <a:pPr lvl="1"/>
            <a:r>
              <a:rPr lang="en-US" sz="1800" dirty="0">
                <a:solidFill>
                  <a:schemeClr val="tx1"/>
                </a:solidFill>
              </a:rPr>
              <a:t>Defining a “comparable program”</a:t>
            </a:r>
          </a:p>
          <a:p>
            <a:pPr lvl="1"/>
            <a:r>
              <a:rPr lang="en-US" sz="1800" dirty="0">
                <a:solidFill>
                  <a:schemeClr val="tx1"/>
                </a:solidFill>
              </a:rPr>
              <a:t>Expanding list of exceptional circumstances</a:t>
            </a:r>
          </a:p>
        </p:txBody>
      </p:sp>
    </p:spTree>
    <p:extLst>
      <p:ext uri="{BB962C8B-B14F-4D97-AF65-F5344CB8AC3E}">
        <p14:creationId xmlns:p14="http://schemas.microsoft.com/office/powerpoint/2010/main" val="3573706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14</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sz="2800" dirty="0"/>
              <a:t>Non-consensus: PUBLIC SERVICE LOAN FORGIVENESS</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8" y="1550988"/>
            <a:ext cx="10393914" cy="4803248"/>
          </a:xfrm>
        </p:spPr>
        <p:txBody>
          <a:bodyPr/>
          <a:lstStyle/>
          <a:p>
            <a:r>
              <a:rPr lang="en-US" sz="2600" dirty="0"/>
              <a:t>The Department’s proposals to improve PSLF application processes include:</a:t>
            </a:r>
          </a:p>
          <a:p>
            <a:pPr lvl="1"/>
            <a:r>
              <a:rPr lang="en-US" sz="1800" dirty="0">
                <a:solidFill>
                  <a:schemeClr val="tx1"/>
                </a:solidFill>
              </a:rPr>
              <a:t>Expanding definition of full-time employment </a:t>
            </a:r>
          </a:p>
          <a:p>
            <a:pPr lvl="1"/>
            <a:r>
              <a:rPr lang="en-US" sz="1800" dirty="0">
                <a:solidFill>
                  <a:schemeClr val="tx1"/>
                </a:solidFill>
              </a:rPr>
              <a:t>Clarifying eligible employers</a:t>
            </a:r>
          </a:p>
          <a:p>
            <a:pPr lvl="1"/>
            <a:r>
              <a:rPr lang="en-US" sz="1800" dirty="0">
                <a:solidFill>
                  <a:schemeClr val="tx1"/>
                </a:solidFill>
              </a:rPr>
              <a:t>Improving the application process such that:</a:t>
            </a:r>
          </a:p>
          <a:p>
            <a:pPr lvl="2"/>
            <a:r>
              <a:rPr lang="en-US" sz="1600" dirty="0">
                <a:solidFill>
                  <a:schemeClr val="tx1"/>
                </a:solidFill>
              </a:rPr>
              <a:t>Certain forbearances and deferments count as qualifying payments</a:t>
            </a:r>
          </a:p>
          <a:p>
            <a:pPr lvl="1"/>
            <a:r>
              <a:rPr lang="en-US" sz="1800" dirty="0">
                <a:solidFill>
                  <a:schemeClr val="tx1"/>
                </a:solidFill>
              </a:rPr>
              <a:t>Establishing a reconsideration process</a:t>
            </a:r>
          </a:p>
        </p:txBody>
      </p:sp>
    </p:spTree>
    <p:extLst>
      <p:ext uri="{BB962C8B-B14F-4D97-AF65-F5344CB8AC3E}">
        <p14:creationId xmlns:p14="http://schemas.microsoft.com/office/powerpoint/2010/main" val="691640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15</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dirty="0"/>
              <a:t>Non-consensus: Borrower defense</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8" y="1550988"/>
            <a:ext cx="10393914" cy="4803248"/>
          </a:xfrm>
        </p:spPr>
        <p:txBody>
          <a:bodyPr/>
          <a:lstStyle/>
          <a:p>
            <a:r>
              <a:rPr lang="en-US" sz="2600" dirty="0"/>
              <a:t>The Department’s proposals to improve borrower defense include:</a:t>
            </a:r>
          </a:p>
          <a:p>
            <a:pPr lvl="1"/>
            <a:r>
              <a:rPr lang="en-US" sz="1800" dirty="0">
                <a:solidFill>
                  <a:schemeClr val="tx1"/>
                </a:solidFill>
              </a:rPr>
              <a:t>Revised Federal standard based on applications received or pending with ED on 7/1/2023</a:t>
            </a:r>
          </a:p>
          <a:p>
            <a:pPr lvl="1"/>
            <a:r>
              <a:rPr lang="en-US" sz="1800" dirty="0">
                <a:solidFill>
                  <a:schemeClr val="tx1"/>
                </a:solidFill>
              </a:rPr>
              <a:t>Federal standard to include:</a:t>
            </a:r>
          </a:p>
          <a:p>
            <a:pPr lvl="2"/>
            <a:r>
              <a:rPr lang="en-US" sz="1600" dirty="0">
                <a:solidFill>
                  <a:schemeClr val="tx1"/>
                </a:solidFill>
              </a:rPr>
              <a:t>Misrepresentation </a:t>
            </a:r>
          </a:p>
          <a:p>
            <a:pPr lvl="2"/>
            <a:r>
              <a:rPr lang="en-US" sz="1600" dirty="0">
                <a:solidFill>
                  <a:schemeClr val="tx1"/>
                </a:solidFill>
              </a:rPr>
              <a:t>Omission of fact</a:t>
            </a:r>
          </a:p>
          <a:p>
            <a:pPr lvl="2"/>
            <a:r>
              <a:rPr lang="en-US" sz="1600" dirty="0">
                <a:solidFill>
                  <a:schemeClr val="tx1"/>
                </a:solidFill>
              </a:rPr>
              <a:t>Breach of contract</a:t>
            </a:r>
          </a:p>
          <a:p>
            <a:pPr lvl="2"/>
            <a:r>
              <a:rPr lang="en-US" sz="1600" dirty="0">
                <a:solidFill>
                  <a:schemeClr val="tx1"/>
                </a:solidFill>
              </a:rPr>
              <a:t>Aggressive recruitment</a:t>
            </a:r>
          </a:p>
          <a:p>
            <a:pPr lvl="2"/>
            <a:r>
              <a:rPr lang="en-US" sz="1600" dirty="0">
                <a:solidFill>
                  <a:schemeClr val="tx1"/>
                </a:solidFill>
              </a:rPr>
              <a:t>Judgment against an institution</a:t>
            </a:r>
          </a:p>
          <a:p>
            <a:pPr lvl="1"/>
            <a:r>
              <a:rPr lang="en-US" sz="1800" dirty="0">
                <a:solidFill>
                  <a:schemeClr val="tx1"/>
                </a:solidFill>
              </a:rPr>
              <a:t>Preserves State law standard as a basis for a BDTR</a:t>
            </a:r>
          </a:p>
          <a:p>
            <a:pPr lvl="1"/>
            <a:r>
              <a:rPr lang="en-US" sz="1800" dirty="0">
                <a:solidFill>
                  <a:schemeClr val="tx1"/>
                </a:solidFill>
              </a:rPr>
              <a:t>Reinstating group process while preserving individuals the opportunity to file a BDTR</a:t>
            </a:r>
          </a:p>
          <a:p>
            <a:pPr lvl="2"/>
            <a:r>
              <a:rPr lang="en-US" sz="1600" dirty="0">
                <a:solidFill>
                  <a:schemeClr val="tx1"/>
                </a:solidFill>
              </a:rPr>
              <a:t>Allowing third-party requestors to request a group formation</a:t>
            </a:r>
          </a:p>
          <a:p>
            <a:pPr lvl="2"/>
            <a:r>
              <a:rPr lang="en-US" sz="1600" dirty="0">
                <a:solidFill>
                  <a:schemeClr val="tx1"/>
                </a:solidFill>
              </a:rPr>
              <a:t>Group process based on prior Secretarial final actions</a:t>
            </a:r>
          </a:p>
          <a:p>
            <a:pPr lvl="1"/>
            <a:r>
              <a:rPr lang="en-US" sz="1800" dirty="0">
                <a:solidFill>
                  <a:schemeClr val="tx1"/>
                </a:solidFill>
              </a:rPr>
              <a:t>Placing a borrower’s loans in forbearance or stopped payment collections during adjudication</a:t>
            </a:r>
          </a:p>
          <a:p>
            <a:pPr lvl="1"/>
            <a:r>
              <a:rPr lang="en-US" sz="1800" dirty="0">
                <a:solidFill>
                  <a:schemeClr val="tx1"/>
                </a:solidFill>
              </a:rPr>
              <a:t>Establishing timeframes to adjudicate; periodic updates to borrowers</a:t>
            </a:r>
          </a:p>
        </p:txBody>
      </p:sp>
    </p:spTree>
    <p:extLst>
      <p:ext uri="{BB962C8B-B14F-4D97-AF65-F5344CB8AC3E}">
        <p14:creationId xmlns:p14="http://schemas.microsoft.com/office/powerpoint/2010/main" val="2653758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16</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dirty="0"/>
              <a:t>Non-consensus: Borrower defense</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8" y="1550988"/>
            <a:ext cx="10393914" cy="4803248"/>
          </a:xfrm>
        </p:spPr>
        <p:txBody>
          <a:bodyPr/>
          <a:lstStyle/>
          <a:p>
            <a:r>
              <a:rPr lang="en-US" sz="2600" dirty="0"/>
              <a:t>The Department’s proposals to improve borrower defense include:</a:t>
            </a:r>
          </a:p>
          <a:p>
            <a:pPr lvl="1"/>
            <a:r>
              <a:rPr lang="en-US" sz="1800" dirty="0">
                <a:solidFill>
                  <a:schemeClr val="tx1"/>
                </a:solidFill>
              </a:rPr>
              <a:t>Institutional response process</a:t>
            </a:r>
          </a:p>
          <a:p>
            <a:pPr lvl="1"/>
            <a:r>
              <a:rPr lang="en-US" sz="1800" dirty="0">
                <a:solidFill>
                  <a:schemeClr val="tx1"/>
                </a:solidFill>
              </a:rPr>
              <a:t>Establishing a reconsideration process</a:t>
            </a:r>
          </a:p>
          <a:p>
            <a:pPr lvl="1"/>
            <a:r>
              <a:rPr lang="en-US" sz="1800" dirty="0">
                <a:solidFill>
                  <a:schemeClr val="tx1"/>
                </a:solidFill>
              </a:rPr>
              <a:t>Presumption of full discharge; limited circumstances under which Secretary may rebut the presumption of full discharge</a:t>
            </a:r>
          </a:p>
          <a:p>
            <a:pPr lvl="1"/>
            <a:r>
              <a:rPr lang="en-US" sz="1800" dirty="0">
                <a:solidFill>
                  <a:schemeClr val="tx1"/>
                </a:solidFill>
              </a:rPr>
              <a:t>Secretary shall recover from the institution the amounts discharged</a:t>
            </a:r>
            <a:endParaRPr lang="en-US" sz="1600" dirty="0">
              <a:solidFill>
                <a:schemeClr val="tx1"/>
              </a:solidFill>
            </a:endParaRPr>
          </a:p>
          <a:p>
            <a:pPr lvl="1"/>
            <a:endParaRPr lang="en-US" sz="1800" dirty="0">
              <a:solidFill>
                <a:schemeClr val="tx1"/>
              </a:solidFill>
            </a:endParaRPr>
          </a:p>
        </p:txBody>
      </p:sp>
    </p:spTree>
    <p:extLst>
      <p:ext uri="{BB962C8B-B14F-4D97-AF65-F5344CB8AC3E}">
        <p14:creationId xmlns:p14="http://schemas.microsoft.com/office/powerpoint/2010/main" val="576203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17</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sz="3400" dirty="0"/>
              <a:t>Non-consensus: PRE-DISPUTE ARBITRATION</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8" y="1550988"/>
            <a:ext cx="10393914" cy="4803248"/>
          </a:xfrm>
        </p:spPr>
        <p:txBody>
          <a:bodyPr/>
          <a:lstStyle/>
          <a:p>
            <a:r>
              <a:rPr lang="en-US" sz="2600" dirty="0"/>
              <a:t>The Department’s proposals for pre-dispute arbitration included:</a:t>
            </a:r>
          </a:p>
          <a:p>
            <a:pPr lvl="1"/>
            <a:r>
              <a:rPr lang="en-US" sz="1800" dirty="0">
                <a:solidFill>
                  <a:schemeClr val="tx1"/>
                </a:solidFill>
              </a:rPr>
              <a:t>Prohibiting Direct Loan-participating institutions from obtaining through the use of contractual provisions or other agreements, a pre-dispute arbitration agreement to resolve potential borrower defense claims</a:t>
            </a:r>
          </a:p>
          <a:p>
            <a:pPr lvl="1"/>
            <a:r>
              <a:rPr lang="en-US" sz="1800" dirty="0">
                <a:solidFill>
                  <a:schemeClr val="tx1"/>
                </a:solidFill>
              </a:rPr>
              <a:t>Restore prohibition against institutional agreements in arbitration or other forms that require borrower to waive their right to a class action lawsuit regarding borrower defense claims</a:t>
            </a:r>
          </a:p>
          <a:p>
            <a:pPr lvl="1"/>
            <a:r>
              <a:rPr lang="en-US" sz="1800" dirty="0">
                <a:solidFill>
                  <a:schemeClr val="tx1"/>
                </a:solidFill>
              </a:rPr>
              <a:t>Restore prohibition against institutional agreements from compelling an internal dispute process before contacting a government or accrediting agency regarding borrower defense claims</a:t>
            </a:r>
          </a:p>
          <a:p>
            <a:pPr lvl="1"/>
            <a:r>
              <a:rPr lang="en-US" sz="1800" dirty="0">
                <a:solidFill>
                  <a:schemeClr val="tx1"/>
                </a:solidFill>
              </a:rPr>
              <a:t>Require institutions to report judicial and arbitral records</a:t>
            </a:r>
          </a:p>
          <a:p>
            <a:pPr lvl="2"/>
            <a:r>
              <a:rPr lang="en-US" sz="1600" dirty="0">
                <a:solidFill>
                  <a:schemeClr val="tx1"/>
                </a:solidFill>
              </a:rPr>
              <a:t>Secretary will publish in a centralized database</a:t>
            </a:r>
            <a:endParaRPr lang="en-US" sz="1800" dirty="0">
              <a:solidFill>
                <a:schemeClr val="tx1"/>
              </a:solidFill>
            </a:endParaRPr>
          </a:p>
          <a:p>
            <a:pPr lvl="1"/>
            <a:r>
              <a:rPr lang="en-US" sz="1800" dirty="0">
                <a:solidFill>
                  <a:schemeClr val="tx1"/>
                </a:solidFill>
              </a:rPr>
              <a:t>Technical corrections</a:t>
            </a:r>
          </a:p>
        </p:txBody>
      </p:sp>
    </p:spTree>
    <p:extLst>
      <p:ext uri="{BB962C8B-B14F-4D97-AF65-F5344CB8AC3E}">
        <p14:creationId xmlns:p14="http://schemas.microsoft.com/office/powerpoint/2010/main" val="1231895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18</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sz="2800" dirty="0"/>
              <a:t>Non-consensus: INCOME-DRIVEN REPAYMENT PLANS</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8" y="1550988"/>
            <a:ext cx="10393914" cy="4803248"/>
          </a:xfrm>
        </p:spPr>
        <p:txBody>
          <a:bodyPr/>
          <a:lstStyle/>
          <a:p>
            <a:r>
              <a:rPr lang="en-US" sz="2600" dirty="0"/>
              <a:t>The Department’s proposals for income-driven repayment (IDR) plans included:</a:t>
            </a:r>
          </a:p>
          <a:p>
            <a:pPr lvl="1"/>
            <a:r>
              <a:rPr lang="en-US" sz="1800" dirty="0">
                <a:solidFill>
                  <a:schemeClr val="tx1"/>
                </a:solidFill>
              </a:rPr>
              <a:t>Consolidated all of the IDR plans in one section</a:t>
            </a:r>
            <a:endParaRPr lang="en-US" sz="1600" dirty="0">
              <a:solidFill>
                <a:schemeClr val="tx1"/>
              </a:solidFill>
            </a:endParaRPr>
          </a:p>
          <a:p>
            <a:pPr lvl="1"/>
            <a:r>
              <a:rPr lang="en-US" sz="1800" dirty="0">
                <a:solidFill>
                  <a:schemeClr val="tx1"/>
                </a:solidFill>
              </a:rPr>
              <a:t>Introduced a new IDR plan: Expanded Income-Contingent Repayment (EICR) plan</a:t>
            </a:r>
          </a:p>
          <a:p>
            <a:pPr lvl="2"/>
            <a:r>
              <a:rPr lang="en-US" sz="1600" dirty="0">
                <a:solidFill>
                  <a:schemeClr val="tx1"/>
                </a:solidFill>
              </a:rPr>
              <a:t>Eligible loans: proposing only for undergraduate Direct Loans</a:t>
            </a:r>
          </a:p>
          <a:p>
            <a:pPr lvl="2"/>
            <a:r>
              <a:rPr lang="en-US" sz="1600" dirty="0">
                <a:solidFill>
                  <a:schemeClr val="tx1"/>
                </a:solidFill>
              </a:rPr>
              <a:t>Treatment of married borrowers: propose to mirror treatment of married borrowers to REPAYE in consideration of their income</a:t>
            </a:r>
          </a:p>
          <a:p>
            <a:pPr lvl="3"/>
            <a:r>
              <a:rPr lang="en-US" sz="1400" dirty="0">
                <a:solidFill>
                  <a:schemeClr val="tx1"/>
                </a:solidFill>
              </a:rPr>
              <a:t>Spouse’s eligible loan debt included in determining monthly payment amount</a:t>
            </a:r>
          </a:p>
          <a:p>
            <a:pPr lvl="2"/>
            <a:r>
              <a:rPr lang="en-US" sz="1600" dirty="0">
                <a:solidFill>
                  <a:schemeClr val="tx1"/>
                </a:solidFill>
              </a:rPr>
              <a:t>Uses an income exemption equal to 200% of the Federal poverty level (~$25K for a single individual)</a:t>
            </a:r>
          </a:p>
          <a:p>
            <a:pPr lvl="2"/>
            <a:r>
              <a:rPr lang="en-US" sz="1600" dirty="0">
                <a:solidFill>
                  <a:schemeClr val="tx1"/>
                </a:solidFill>
              </a:rPr>
              <a:t>Monthly payments:</a:t>
            </a:r>
            <a:endParaRPr lang="en-US" sz="1400" dirty="0">
              <a:solidFill>
                <a:schemeClr val="tx1"/>
              </a:solidFill>
            </a:endParaRPr>
          </a:p>
          <a:p>
            <a:pPr lvl="3"/>
            <a:r>
              <a:rPr lang="en-US" sz="1400" dirty="0">
                <a:solidFill>
                  <a:schemeClr val="tx1"/>
                </a:solidFill>
              </a:rPr>
              <a:t>0% of  amounts  ≤ 200% of Federal poverty level</a:t>
            </a:r>
          </a:p>
          <a:p>
            <a:pPr lvl="3"/>
            <a:r>
              <a:rPr lang="en-US" sz="1400" dirty="0">
                <a:solidFill>
                  <a:schemeClr val="tx1"/>
                </a:solidFill>
              </a:rPr>
              <a:t>5% of amounts 200%-300% of FPL</a:t>
            </a:r>
          </a:p>
          <a:p>
            <a:pPr lvl="3"/>
            <a:r>
              <a:rPr lang="en-US" sz="1400" dirty="0">
                <a:solidFill>
                  <a:schemeClr val="tx1"/>
                </a:solidFill>
              </a:rPr>
              <a:t>10% of amounts 300%+</a:t>
            </a:r>
          </a:p>
          <a:p>
            <a:pPr lvl="2"/>
            <a:r>
              <a:rPr lang="en-US" sz="1600" dirty="0">
                <a:solidFill>
                  <a:schemeClr val="tx1"/>
                </a:solidFill>
              </a:rPr>
              <a:t>Borrowers with a $0 payment due to their income will have all unpaid interest forgiven each month</a:t>
            </a:r>
          </a:p>
          <a:p>
            <a:pPr lvl="2"/>
            <a:r>
              <a:rPr lang="en-US" sz="1600" dirty="0">
                <a:solidFill>
                  <a:schemeClr val="tx1"/>
                </a:solidFill>
              </a:rPr>
              <a:t>Loan forgiveness after 20 years</a:t>
            </a:r>
            <a:endParaRPr lang="en-US" sz="1800" dirty="0">
              <a:solidFill>
                <a:schemeClr val="tx1"/>
              </a:solidFill>
            </a:endParaRPr>
          </a:p>
        </p:txBody>
      </p:sp>
    </p:spTree>
    <p:extLst>
      <p:ext uri="{BB962C8B-B14F-4D97-AF65-F5344CB8AC3E}">
        <p14:creationId xmlns:p14="http://schemas.microsoft.com/office/powerpoint/2010/main" val="3794705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19</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sz="2800" dirty="0"/>
              <a:t>Non-consensus: INCOME-DRIVEN REPAYMENT PLANS</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8" y="1550988"/>
            <a:ext cx="10393914" cy="4803248"/>
          </a:xfrm>
        </p:spPr>
        <p:txBody>
          <a:bodyPr/>
          <a:lstStyle/>
          <a:p>
            <a:r>
              <a:rPr lang="en-US" sz="2600" dirty="0"/>
              <a:t>The Department’s proposals for income-driven repayment (IDR) plans included:</a:t>
            </a:r>
          </a:p>
          <a:p>
            <a:pPr lvl="1"/>
            <a:r>
              <a:rPr lang="en-US" sz="1800" dirty="0">
                <a:solidFill>
                  <a:schemeClr val="tx1"/>
                </a:solidFill>
              </a:rPr>
              <a:t>Allows payments during certain periods of forbearances and deferments to count toward the satisfactory monthly payment toward forgiveness</a:t>
            </a:r>
          </a:p>
          <a:p>
            <a:pPr lvl="1"/>
            <a:r>
              <a:rPr lang="en-US" sz="1800" dirty="0">
                <a:solidFill>
                  <a:schemeClr val="tx1"/>
                </a:solidFill>
              </a:rPr>
              <a:t>Payments made on an IDR plan do not reset the clock to count toward forgiveness</a:t>
            </a:r>
          </a:p>
          <a:p>
            <a:pPr lvl="1"/>
            <a:r>
              <a:rPr lang="en-US" sz="1800" dirty="0">
                <a:solidFill>
                  <a:schemeClr val="tx1"/>
                </a:solidFill>
              </a:rPr>
              <a:t>Hold harmless provision</a:t>
            </a:r>
          </a:p>
          <a:p>
            <a:pPr lvl="2"/>
            <a:r>
              <a:rPr lang="en-US" sz="1600" dirty="0">
                <a:solidFill>
                  <a:schemeClr val="tx1"/>
                </a:solidFill>
              </a:rPr>
              <a:t>Allows borrower who has spent time in forbearance to make up those months by making those payments they would have otherwise had to make (includes a $0 payment)</a:t>
            </a:r>
          </a:p>
          <a:p>
            <a:pPr lvl="1"/>
            <a:r>
              <a:rPr lang="en-US" sz="1600" dirty="0">
                <a:solidFill>
                  <a:schemeClr val="tx1"/>
                </a:solidFill>
              </a:rPr>
              <a:t>Automatic enrollment in an IDR plan for borrowers 80 days late or those borrowers in default (with </a:t>
            </a:r>
            <a:r>
              <a:rPr lang="en-US" sz="1600">
                <a:solidFill>
                  <a:schemeClr val="tx1"/>
                </a:solidFill>
              </a:rPr>
              <a:t>borrower’s consent)</a:t>
            </a:r>
            <a:endParaRPr lang="en-US" sz="1600" dirty="0">
              <a:solidFill>
                <a:schemeClr val="tx1"/>
              </a:solidFill>
            </a:endParaRPr>
          </a:p>
        </p:txBody>
      </p:sp>
    </p:spTree>
    <p:extLst>
      <p:ext uri="{BB962C8B-B14F-4D97-AF65-F5344CB8AC3E}">
        <p14:creationId xmlns:p14="http://schemas.microsoft.com/office/powerpoint/2010/main" val="1973918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4F8B932-EA61-E64A-879D-2E4C54C647CE}"/>
              </a:ext>
            </a:extLst>
          </p:cNvPr>
          <p:cNvSpPr>
            <a:spLocks noGrp="1"/>
          </p:cNvSpPr>
          <p:nvPr>
            <p:ph type="sldNum" sz="quarter" idx="4"/>
          </p:nvPr>
        </p:nvSpPr>
        <p:spPr/>
        <p:txBody>
          <a:bodyPr/>
          <a:lstStyle/>
          <a:p>
            <a:fld id="{234755BD-B4AC-9044-BCE4-27904766F8BB}" type="slidenum">
              <a:rPr lang="en-US" smtClean="0"/>
              <a:pPr/>
              <a:t>2</a:t>
            </a:fld>
            <a:endParaRPr lang="en-US"/>
          </a:p>
        </p:txBody>
      </p:sp>
      <p:sp>
        <p:nvSpPr>
          <p:cNvPr id="3" name="Title 2">
            <a:extLst>
              <a:ext uri="{FF2B5EF4-FFF2-40B4-BE49-F238E27FC236}">
                <a16:creationId xmlns:a16="http://schemas.microsoft.com/office/drawing/2014/main" id="{84EEFAE4-7A0B-F342-B7BE-2B60A3DA13D0}"/>
              </a:ext>
            </a:extLst>
          </p:cNvPr>
          <p:cNvSpPr>
            <a:spLocks noGrp="1"/>
          </p:cNvSpPr>
          <p:nvPr>
            <p:ph type="title"/>
          </p:nvPr>
        </p:nvSpPr>
        <p:spPr/>
        <p:txBody>
          <a:bodyPr/>
          <a:lstStyle/>
          <a:p>
            <a:r>
              <a:rPr lang="en-US"/>
              <a:t>Agenda</a:t>
            </a:r>
          </a:p>
        </p:txBody>
      </p:sp>
      <p:sp>
        <p:nvSpPr>
          <p:cNvPr id="5" name="Text Placeholder 3">
            <a:extLst>
              <a:ext uri="{FF2B5EF4-FFF2-40B4-BE49-F238E27FC236}">
                <a16:creationId xmlns:a16="http://schemas.microsoft.com/office/drawing/2014/main" id="{3C763BB8-F9DD-C947-A897-27FFA14BC632}"/>
              </a:ext>
            </a:extLst>
          </p:cNvPr>
          <p:cNvSpPr txBox="1">
            <a:spLocks/>
          </p:cNvSpPr>
          <p:nvPr/>
        </p:nvSpPr>
        <p:spPr>
          <a:xfrm>
            <a:off x="896938" y="1550988"/>
            <a:ext cx="10234612" cy="4803248"/>
          </a:xfrm>
          <a:prstGeom prst="rect">
            <a:avLst/>
          </a:prstGeom>
        </p:spPr>
        <p:txBody>
          <a:bodyPr/>
          <a:lstStyle>
            <a:lvl1pPr marL="228544" indent="-228544" algn="l" defTabSz="914173" rtl="0" eaLnBrk="1" latinLnBrk="0" hangingPunct="1">
              <a:lnSpc>
                <a:spcPct val="90000"/>
              </a:lnSpc>
              <a:spcBef>
                <a:spcPts val="1000"/>
              </a:spcBef>
              <a:buClr>
                <a:schemeClr val="accent2"/>
              </a:buClr>
              <a:buFont typeface="Arial" panose="020B0604020202020204" pitchFamily="34" charset="0"/>
              <a:buChar char="•"/>
              <a:defRPr sz="2800" b="0" i="0" kern="1200">
                <a:solidFill>
                  <a:schemeClr val="tx1"/>
                </a:solidFill>
                <a:latin typeface="Cambria" panose="02040503050406030204" pitchFamily="18" charset="0"/>
                <a:ea typeface="+mn-ea"/>
                <a:cs typeface="Arial" panose="020B0604020202020204" pitchFamily="34" charset="0"/>
              </a:defRPr>
            </a:lvl1pPr>
            <a:lvl2pPr marL="685630" indent="-228544" algn="l" defTabSz="914173" rtl="0" eaLnBrk="1" latinLnBrk="0" hangingPunct="1">
              <a:lnSpc>
                <a:spcPct val="90000"/>
              </a:lnSpc>
              <a:spcBef>
                <a:spcPts val="500"/>
              </a:spcBef>
              <a:buClr>
                <a:schemeClr val="accent2"/>
              </a:buClr>
              <a:buFont typeface="Arial" panose="020B0604020202020204" pitchFamily="34" charset="0"/>
              <a:buChar char="•"/>
              <a:defRPr sz="2000" b="0" i="0" kern="1200">
                <a:solidFill>
                  <a:schemeClr val="tx1"/>
                </a:solidFill>
                <a:latin typeface="Cambria" panose="02040503050406030204" pitchFamily="18" charset="0"/>
                <a:ea typeface="+mn-ea"/>
                <a:cs typeface="Arial" panose="020B0604020202020204" pitchFamily="34" charset="0"/>
              </a:defRPr>
            </a:lvl2pPr>
            <a:lvl3pPr marL="1142717" indent="-228544" algn="l" defTabSz="914173" rtl="0" eaLnBrk="1" latinLnBrk="0" hangingPunct="1">
              <a:lnSpc>
                <a:spcPct val="90000"/>
              </a:lnSpc>
              <a:spcBef>
                <a:spcPts val="500"/>
              </a:spcBef>
              <a:buClr>
                <a:schemeClr val="accent2"/>
              </a:buClr>
              <a:buFont typeface="Arial" panose="020B0604020202020204" pitchFamily="34" charset="0"/>
              <a:buChar char="•"/>
              <a:defRPr sz="1800" b="0" i="0" kern="1200">
                <a:solidFill>
                  <a:schemeClr val="tx1"/>
                </a:solidFill>
                <a:latin typeface="Cambria" panose="02040503050406030204" pitchFamily="18" charset="0"/>
                <a:ea typeface="+mn-ea"/>
                <a:cs typeface="Arial" panose="020B0604020202020204" pitchFamily="34" charset="0"/>
              </a:defRPr>
            </a:lvl3pPr>
            <a:lvl4pPr marL="1599803" indent="-228544" algn="l" defTabSz="914173" rtl="0" eaLnBrk="1" latinLnBrk="0" hangingPunct="1">
              <a:lnSpc>
                <a:spcPct val="90000"/>
              </a:lnSpc>
              <a:spcBef>
                <a:spcPts val="500"/>
              </a:spcBef>
              <a:buClr>
                <a:schemeClr val="accent2"/>
              </a:buClr>
              <a:buFont typeface="Arial" panose="020B0604020202020204" pitchFamily="34" charset="0"/>
              <a:buChar char="•"/>
              <a:defRPr sz="1600" b="0" i="0" kern="1200">
                <a:solidFill>
                  <a:schemeClr val="tx1"/>
                </a:solidFill>
                <a:latin typeface="Cambria" panose="02040503050406030204" pitchFamily="18" charset="0"/>
                <a:ea typeface="+mn-ea"/>
                <a:cs typeface="Arial" panose="020B0604020202020204" pitchFamily="34" charset="0"/>
              </a:defRPr>
            </a:lvl4pPr>
            <a:lvl5pPr marL="2056890" indent="-228544" algn="l" defTabSz="914173" rtl="0" eaLnBrk="1" latinLnBrk="0" hangingPunct="1">
              <a:lnSpc>
                <a:spcPct val="90000"/>
              </a:lnSpc>
              <a:spcBef>
                <a:spcPts val="500"/>
              </a:spcBef>
              <a:buClr>
                <a:schemeClr val="accent2"/>
              </a:buClr>
              <a:buFont typeface="Arial" panose="020B0604020202020204" pitchFamily="34" charset="0"/>
              <a:buChar char="•"/>
              <a:defRPr sz="1400" b="0" i="0" kern="1200">
                <a:solidFill>
                  <a:schemeClr val="tx1"/>
                </a:solidFill>
                <a:latin typeface="Cambria" panose="02040503050406030204" pitchFamily="18" charset="0"/>
                <a:ea typeface="+mn-ea"/>
                <a:cs typeface="Arial" panose="020B0604020202020204" pitchFamily="34" charset="0"/>
              </a:defRPr>
            </a:lvl5pPr>
            <a:lvl6pPr marL="2513976" indent="-228544" algn="l" defTabSz="9141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062" indent="-228544" algn="l" defTabSz="9141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149" indent="-228544" algn="l" defTabSz="9141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238" indent="-228544" algn="l" defTabSz="9141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nSpc>
                <a:spcPct val="100000"/>
              </a:lnSpc>
              <a:spcAft>
                <a:spcPts val="1000"/>
              </a:spcAft>
              <a:buSzPct val="100000"/>
              <a:buFont typeface="+mj-lt"/>
              <a:buAutoNum type="arabicPeriod"/>
            </a:pPr>
            <a:r>
              <a:rPr lang="en-US" dirty="0"/>
              <a:t>Table 1: Negotiated Rulemaking</a:t>
            </a:r>
          </a:p>
          <a:p>
            <a:pPr marL="514350" indent="-514350">
              <a:lnSpc>
                <a:spcPct val="100000"/>
              </a:lnSpc>
              <a:spcAft>
                <a:spcPts val="1000"/>
              </a:spcAft>
              <a:buSzPct val="100000"/>
              <a:buFont typeface="+mj-lt"/>
              <a:buAutoNum type="arabicPeriod"/>
            </a:pPr>
            <a:r>
              <a:rPr lang="en-US" dirty="0"/>
              <a:t>Table 1: Consensus</a:t>
            </a:r>
          </a:p>
          <a:p>
            <a:pPr marL="514350" indent="-514350">
              <a:lnSpc>
                <a:spcPct val="100000"/>
              </a:lnSpc>
              <a:spcAft>
                <a:spcPts val="1000"/>
              </a:spcAft>
              <a:buSzPct val="100000"/>
              <a:buFont typeface="+mj-lt"/>
              <a:buAutoNum type="arabicPeriod"/>
            </a:pPr>
            <a:r>
              <a:rPr lang="en-US" dirty="0"/>
              <a:t>Table 1: Non-Consensus</a:t>
            </a:r>
          </a:p>
          <a:p>
            <a:pPr marL="514350" indent="-514350">
              <a:lnSpc>
                <a:spcPct val="100000"/>
              </a:lnSpc>
              <a:spcAft>
                <a:spcPts val="1000"/>
              </a:spcAft>
              <a:buSzPct val="100000"/>
              <a:buFont typeface="+mj-lt"/>
              <a:buAutoNum type="arabicPeriod"/>
            </a:pPr>
            <a:r>
              <a:rPr lang="en-US"/>
              <a:t>Table 2: Negotiated Rulemaking</a:t>
            </a:r>
            <a:endParaRPr lang="en-US" dirty="0"/>
          </a:p>
          <a:p>
            <a:pPr marL="514350" indent="-514350">
              <a:lnSpc>
                <a:spcPct val="100000"/>
              </a:lnSpc>
              <a:spcAft>
                <a:spcPts val="1000"/>
              </a:spcAft>
              <a:buSzPct val="100000"/>
              <a:buFont typeface="+mj-lt"/>
              <a:buAutoNum type="arabicPeriod"/>
            </a:pPr>
            <a:r>
              <a:rPr lang="en-US" dirty="0"/>
              <a:t>Table 2: Consensus</a:t>
            </a:r>
          </a:p>
          <a:p>
            <a:pPr marL="514350" indent="-514350">
              <a:lnSpc>
                <a:spcPct val="100000"/>
              </a:lnSpc>
              <a:spcAft>
                <a:spcPts val="1000"/>
              </a:spcAft>
              <a:buSzPct val="100000"/>
              <a:buFont typeface="+mj-lt"/>
              <a:buAutoNum type="arabicPeriod"/>
            </a:pPr>
            <a:r>
              <a:rPr lang="en-US" dirty="0"/>
              <a:t>Table 2: Non-Consensus</a:t>
            </a:r>
          </a:p>
          <a:p>
            <a:pPr marL="514350" indent="-514350">
              <a:lnSpc>
                <a:spcPct val="100000"/>
              </a:lnSpc>
              <a:spcAft>
                <a:spcPts val="1000"/>
              </a:spcAft>
              <a:buSzPct val="100000"/>
              <a:buFont typeface="+mj-lt"/>
              <a:buAutoNum type="arabicPeriod"/>
            </a:pPr>
            <a:r>
              <a:rPr lang="en-US" dirty="0"/>
              <a:t>Next Steps</a:t>
            </a:r>
          </a:p>
          <a:p>
            <a:pPr marL="514350" indent="-514350">
              <a:lnSpc>
                <a:spcPct val="100000"/>
              </a:lnSpc>
              <a:spcAft>
                <a:spcPts val="1000"/>
              </a:spcAft>
              <a:buSzPct val="100000"/>
              <a:buFont typeface="+mj-lt"/>
              <a:buAutoNum type="arabicPeriod"/>
            </a:pPr>
            <a:r>
              <a:rPr lang="en-US" dirty="0"/>
              <a:t>Questions</a:t>
            </a:r>
          </a:p>
        </p:txBody>
      </p:sp>
    </p:spTree>
    <p:extLst>
      <p:ext uri="{BB962C8B-B14F-4D97-AF65-F5344CB8AC3E}">
        <p14:creationId xmlns:p14="http://schemas.microsoft.com/office/powerpoint/2010/main" val="498275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9B4FC-CCCD-034B-982D-0DB26E7D1D3E}"/>
              </a:ext>
            </a:extLst>
          </p:cNvPr>
          <p:cNvSpPr>
            <a:spLocks noGrp="1"/>
          </p:cNvSpPr>
          <p:nvPr>
            <p:ph type="title"/>
          </p:nvPr>
        </p:nvSpPr>
        <p:spPr>
          <a:xfrm>
            <a:off x="910829" y="1918506"/>
            <a:ext cx="8052196" cy="2054670"/>
          </a:xfrm>
        </p:spPr>
        <p:txBody>
          <a:bodyPr/>
          <a:lstStyle/>
          <a:p>
            <a:r>
              <a:rPr lang="en-US" dirty="0"/>
              <a:t>TABLE 2: NEGOTIATED RULEMAKING</a:t>
            </a:r>
          </a:p>
        </p:txBody>
      </p:sp>
      <p:sp>
        <p:nvSpPr>
          <p:cNvPr id="3" name="Slide Number Placeholder 2">
            <a:extLst>
              <a:ext uri="{FF2B5EF4-FFF2-40B4-BE49-F238E27FC236}">
                <a16:creationId xmlns:a16="http://schemas.microsoft.com/office/drawing/2014/main" id="{42E162C4-BB1D-6C4B-9CAC-9D1307DF34CE}"/>
              </a:ext>
            </a:extLst>
          </p:cNvPr>
          <p:cNvSpPr>
            <a:spLocks noGrp="1"/>
          </p:cNvSpPr>
          <p:nvPr>
            <p:ph type="sldNum" sz="quarter" idx="4294967295"/>
          </p:nvPr>
        </p:nvSpPr>
        <p:spPr>
          <a:xfrm>
            <a:off x="11707151" y="6354240"/>
            <a:ext cx="399651" cy="312098"/>
          </a:xfrm>
        </p:spPr>
        <p:txBody>
          <a:bodyPr/>
          <a:lstStyle/>
          <a:p>
            <a:fld id="{234755BD-B4AC-9044-BCE4-27904766F8BB}" type="slidenum">
              <a:rPr lang="en-US" smtClean="0"/>
              <a:pPr/>
              <a:t>20</a:t>
            </a:fld>
            <a:endParaRPr lang="en-US"/>
          </a:p>
        </p:txBody>
      </p:sp>
    </p:spTree>
    <p:extLst>
      <p:ext uri="{BB962C8B-B14F-4D97-AF65-F5344CB8AC3E}">
        <p14:creationId xmlns:p14="http://schemas.microsoft.com/office/powerpoint/2010/main" val="3363504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4F8B932-EA61-E64A-879D-2E4C54C647CE}"/>
              </a:ext>
            </a:extLst>
          </p:cNvPr>
          <p:cNvSpPr>
            <a:spLocks noGrp="1"/>
          </p:cNvSpPr>
          <p:nvPr>
            <p:ph type="sldNum" sz="quarter" idx="4"/>
          </p:nvPr>
        </p:nvSpPr>
        <p:spPr/>
        <p:txBody>
          <a:bodyPr/>
          <a:lstStyle/>
          <a:p>
            <a:fld id="{234755BD-B4AC-9044-BCE4-27904766F8BB}" type="slidenum">
              <a:rPr lang="en-US" smtClean="0"/>
              <a:pPr/>
              <a:t>21</a:t>
            </a:fld>
            <a:endParaRPr lang="en-US"/>
          </a:p>
        </p:txBody>
      </p:sp>
      <p:sp>
        <p:nvSpPr>
          <p:cNvPr id="3" name="Title 2">
            <a:extLst>
              <a:ext uri="{FF2B5EF4-FFF2-40B4-BE49-F238E27FC236}">
                <a16:creationId xmlns:a16="http://schemas.microsoft.com/office/drawing/2014/main" id="{84EEFAE4-7A0B-F342-B7BE-2B60A3DA13D0}"/>
              </a:ext>
            </a:extLst>
          </p:cNvPr>
          <p:cNvSpPr>
            <a:spLocks noGrp="1"/>
          </p:cNvSpPr>
          <p:nvPr>
            <p:ph type="title"/>
          </p:nvPr>
        </p:nvSpPr>
        <p:spPr/>
        <p:txBody>
          <a:bodyPr/>
          <a:lstStyle/>
          <a:p>
            <a:r>
              <a:rPr lang="en-US" dirty="0"/>
              <a:t>Table 2: negotiated rulemaking</a:t>
            </a:r>
          </a:p>
        </p:txBody>
      </p:sp>
      <p:sp>
        <p:nvSpPr>
          <p:cNvPr id="4" name="Text Placeholder 3">
            <a:extLst>
              <a:ext uri="{FF2B5EF4-FFF2-40B4-BE49-F238E27FC236}">
                <a16:creationId xmlns:a16="http://schemas.microsoft.com/office/drawing/2014/main" id="{F8CF1D10-DC71-E641-AF03-A730325A0159}"/>
              </a:ext>
            </a:extLst>
          </p:cNvPr>
          <p:cNvSpPr>
            <a:spLocks noGrp="1"/>
          </p:cNvSpPr>
          <p:nvPr>
            <p:ph type="body" sz="quarter" idx="11"/>
          </p:nvPr>
        </p:nvSpPr>
        <p:spPr>
          <a:xfrm>
            <a:off x="874195" y="1550992"/>
            <a:ext cx="10443610" cy="4803248"/>
          </a:xfrm>
        </p:spPr>
        <p:txBody>
          <a:bodyPr/>
          <a:lstStyle/>
          <a:p>
            <a:r>
              <a:rPr lang="en-US" dirty="0"/>
              <a:t>The Department convened the Institutional and Programmatic Eligibility Committee in 2022</a:t>
            </a:r>
          </a:p>
          <a:p>
            <a:r>
              <a:rPr lang="en-US" dirty="0"/>
              <a:t>Negotiations were held:</a:t>
            </a:r>
          </a:p>
          <a:p>
            <a:pPr lvl="1"/>
            <a:r>
              <a:rPr lang="en-US" sz="2400" dirty="0">
                <a:solidFill>
                  <a:schemeClr val="tx1"/>
                </a:solidFill>
              </a:rPr>
              <a:t>Session 1 held January 18-21, 2022</a:t>
            </a:r>
          </a:p>
          <a:p>
            <a:pPr lvl="1"/>
            <a:r>
              <a:rPr lang="en-US" sz="2400" dirty="0">
                <a:solidFill>
                  <a:schemeClr val="tx1"/>
                </a:solidFill>
              </a:rPr>
              <a:t>Session 2 held February 14-18, 2022</a:t>
            </a:r>
          </a:p>
          <a:p>
            <a:pPr lvl="1"/>
            <a:r>
              <a:rPr lang="en-US" sz="2400" dirty="0">
                <a:solidFill>
                  <a:schemeClr val="tx1"/>
                </a:solidFill>
              </a:rPr>
              <a:t>Session 3 held March 14-18, 2022</a:t>
            </a:r>
          </a:p>
          <a:p>
            <a:r>
              <a:rPr lang="en-US" dirty="0"/>
              <a:t>More information available at </a:t>
            </a:r>
            <a:r>
              <a:rPr lang="en-US" dirty="0">
                <a:hlinkClick r:id="rId2"/>
              </a:rPr>
              <a:t>OPE’s negotiated rulemaking website</a:t>
            </a:r>
            <a:r>
              <a:rPr lang="en-US" dirty="0"/>
              <a:t>. </a:t>
            </a:r>
            <a:endParaRPr lang="en-US" dirty="0">
              <a:solidFill>
                <a:schemeClr val="tx1"/>
              </a:solidFill>
            </a:endParaRPr>
          </a:p>
        </p:txBody>
      </p:sp>
    </p:spTree>
    <p:extLst>
      <p:ext uri="{BB962C8B-B14F-4D97-AF65-F5344CB8AC3E}">
        <p14:creationId xmlns:p14="http://schemas.microsoft.com/office/powerpoint/2010/main" val="2562160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76252F7-DFCA-4BF5-9EA0-452B8DA84072}"/>
              </a:ext>
            </a:extLst>
          </p:cNvPr>
          <p:cNvSpPr>
            <a:spLocks noGrp="1"/>
          </p:cNvSpPr>
          <p:nvPr>
            <p:ph type="sldNum" sz="quarter" idx="4"/>
          </p:nvPr>
        </p:nvSpPr>
        <p:spPr/>
        <p:txBody>
          <a:bodyPr/>
          <a:lstStyle/>
          <a:p>
            <a:fld id="{234755BD-B4AC-9044-BCE4-27904766F8BB}" type="slidenum">
              <a:rPr lang="en-US" smtClean="0"/>
              <a:pPr/>
              <a:t>22</a:t>
            </a:fld>
            <a:endParaRPr lang="en-US"/>
          </a:p>
        </p:txBody>
      </p:sp>
      <p:sp>
        <p:nvSpPr>
          <p:cNvPr id="3" name="Title 2">
            <a:extLst>
              <a:ext uri="{FF2B5EF4-FFF2-40B4-BE49-F238E27FC236}">
                <a16:creationId xmlns:a16="http://schemas.microsoft.com/office/drawing/2014/main" id="{7FD1E4D1-B719-4804-B29B-AD110ECEC883}"/>
              </a:ext>
            </a:extLst>
          </p:cNvPr>
          <p:cNvSpPr>
            <a:spLocks noGrp="1"/>
          </p:cNvSpPr>
          <p:nvPr>
            <p:ph type="title"/>
          </p:nvPr>
        </p:nvSpPr>
        <p:spPr/>
        <p:txBody>
          <a:bodyPr/>
          <a:lstStyle/>
          <a:p>
            <a:r>
              <a:rPr lang="en-US" dirty="0"/>
              <a:t>TABLE 2: 7 topics</a:t>
            </a:r>
          </a:p>
        </p:txBody>
      </p:sp>
      <p:sp>
        <p:nvSpPr>
          <p:cNvPr id="4" name="Text Placeholder 3">
            <a:extLst>
              <a:ext uri="{FF2B5EF4-FFF2-40B4-BE49-F238E27FC236}">
                <a16:creationId xmlns:a16="http://schemas.microsoft.com/office/drawing/2014/main" id="{6C372EB6-FC60-43B5-94DC-4CC0214C16EB}"/>
              </a:ext>
            </a:extLst>
          </p:cNvPr>
          <p:cNvSpPr>
            <a:spLocks noGrp="1"/>
          </p:cNvSpPr>
          <p:nvPr>
            <p:ph type="body" sz="quarter" idx="11"/>
          </p:nvPr>
        </p:nvSpPr>
        <p:spPr>
          <a:xfrm>
            <a:off x="912571" y="1550992"/>
            <a:ext cx="4713030" cy="4803248"/>
          </a:xfrm>
        </p:spPr>
        <p:txBody>
          <a:bodyPr/>
          <a:lstStyle/>
          <a:p>
            <a:pPr fontAlgn="base">
              <a:spcAft>
                <a:spcPts val="600"/>
              </a:spcAft>
            </a:pPr>
            <a:r>
              <a:rPr lang="en-US" sz="2200" dirty="0">
                <a:solidFill>
                  <a:srgbClr val="333333"/>
                </a:solidFill>
                <a:ea typeface="Cambria" panose="02040503050406030204" pitchFamily="18" charset="0"/>
              </a:rPr>
              <a:t>Ability to Benefit</a:t>
            </a:r>
          </a:p>
          <a:p>
            <a:pPr algn="l" fontAlgn="base">
              <a:spcAft>
                <a:spcPts val="600"/>
              </a:spcAft>
            </a:pPr>
            <a:r>
              <a:rPr lang="en-US" sz="2200" b="0" i="0" dirty="0">
                <a:solidFill>
                  <a:srgbClr val="333333"/>
                </a:solidFill>
                <a:effectLst/>
                <a:ea typeface="Cambria" panose="02040503050406030204" pitchFamily="18" charset="0"/>
              </a:rPr>
              <a:t>Administrative Capability</a:t>
            </a:r>
          </a:p>
          <a:p>
            <a:pPr algn="l" fontAlgn="base">
              <a:spcAft>
                <a:spcPts val="600"/>
              </a:spcAft>
            </a:pPr>
            <a:r>
              <a:rPr lang="en-US" sz="2200" b="0" i="0" dirty="0">
                <a:solidFill>
                  <a:srgbClr val="333333"/>
                </a:solidFill>
                <a:effectLst/>
                <a:ea typeface="Cambria" panose="02040503050406030204" pitchFamily="18" charset="0"/>
              </a:rPr>
              <a:t>Gainful Employment</a:t>
            </a:r>
          </a:p>
          <a:p>
            <a:pPr fontAlgn="base">
              <a:spcAft>
                <a:spcPts val="600"/>
              </a:spcAft>
            </a:pPr>
            <a:r>
              <a:rPr lang="en-US" sz="2200" dirty="0">
                <a:solidFill>
                  <a:srgbClr val="333333"/>
                </a:solidFill>
                <a:ea typeface="Cambria" panose="02040503050406030204" pitchFamily="18" charset="0"/>
              </a:rPr>
              <a:t>Financial Responsibility</a:t>
            </a:r>
          </a:p>
          <a:p>
            <a:pPr algn="l" fontAlgn="base">
              <a:spcAft>
                <a:spcPts val="600"/>
              </a:spcAft>
            </a:pPr>
            <a:endParaRPr lang="en-US" sz="2400" dirty="0">
              <a:ea typeface="Cambria" panose="02040503050406030204" pitchFamily="18" charset="0"/>
            </a:endParaRPr>
          </a:p>
        </p:txBody>
      </p:sp>
      <p:sp>
        <p:nvSpPr>
          <p:cNvPr id="5" name="Text Placeholder 3">
            <a:extLst>
              <a:ext uri="{FF2B5EF4-FFF2-40B4-BE49-F238E27FC236}">
                <a16:creationId xmlns:a16="http://schemas.microsoft.com/office/drawing/2014/main" id="{EA76232D-EAB8-4394-BB3A-14855E0E5F20}"/>
              </a:ext>
            </a:extLst>
          </p:cNvPr>
          <p:cNvSpPr txBox="1">
            <a:spLocks/>
          </p:cNvSpPr>
          <p:nvPr/>
        </p:nvSpPr>
        <p:spPr>
          <a:xfrm>
            <a:off x="5625601" y="1550992"/>
            <a:ext cx="5899545" cy="4803248"/>
          </a:xfrm>
          <a:prstGeom prst="rect">
            <a:avLst/>
          </a:prstGeom>
        </p:spPr>
        <p:txBody>
          <a:bodyPr vert="horz" lIns="91440" tIns="45720" rIns="91440" bIns="45720" rtlCol="0">
            <a:noAutofit/>
          </a:bodyPr>
          <a:lstStyle>
            <a:lvl1pPr marL="457200" indent="-457200" algn="l" defTabSz="914173" rtl="0" eaLnBrk="1" latinLnBrk="0" hangingPunct="1">
              <a:lnSpc>
                <a:spcPct val="90000"/>
              </a:lnSpc>
              <a:spcBef>
                <a:spcPts val="1000"/>
              </a:spcBef>
              <a:spcAft>
                <a:spcPts val="1200"/>
              </a:spcAft>
              <a:buClr>
                <a:schemeClr val="accent2"/>
              </a:buClr>
              <a:buFont typeface="Arial" panose="020B0604020202020204" pitchFamily="34" charset="0"/>
              <a:buChar char="•"/>
              <a:defRPr sz="2800" b="0" i="0" kern="1200">
                <a:solidFill>
                  <a:schemeClr val="tx1"/>
                </a:solidFill>
                <a:latin typeface="Cambria" panose="02040503050406030204" pitchFamily="18" charset="0"/>
                <a:ea typeface="+mn-ea"/>
                <a:cs typeface="Arial" panose="020B0604020202020204" pitchFamily="34" charset="0"/>
              </a:defRPr>
            </a:lvl1pPr>
            <a:lvl2pPr marL="685630" indent="-228544" algn="l" defTabSz="914173" rtl="0" eaLnBrk="1" latinLnBrk="0" hangingPunct="1">
              <a:lnSpc>
                <a:spcPct val="90000"/>
              </a:lnSpc>
              <a:spcBef>
                <a:spcPts val="500"/>
              </a:spcBef>
              <a:buClr>
                <a:schemeClr val="accent2"/>
              </a:buClr>
              <a:buFont typeface="Arial" panose="020B0604020202020204" pitchFamily="34" charset="0"/>
              <a:buChar char="•"/>
              <a:defRPr sz="2000" b="0" i="0" kern="1200">
                <a:solidFill>
                  <a:schemeClr val="bg1"/>
                </a:solidFill>
                <a:latin typeface="Cambria" panose="02040503050406030204" pitchFamily="18" charset="0"/>
                <a:ea typeface="+mn-ea"/>
                <a:cs typeface="Arial" panose="020B0604020202020204" pitchFamily="34" charset="0"/>
              </a:defRPr>
            </a:lvl2pPr>
            <a:lvl3pPr marL="1142717" indent="-228544" algn="l" defTabSz="914173" rtl="0" eaLnBrk="1" latinLnBrk="0" hangingPunct="1">
              <a:lnSpc>
                <a:spcPct val="90000"/>
              </a:lnSpc>
              <a:spcBef>
                <a:spcPts val="500"/>
              </a:spcBef>
              <a:buClr>
                <a:schemeClr val="accent2"/>
              </a:buClr>
              <a:buFont typeface="Arial" panose="020B0604020202020204" pitchFamily="34" charset="0"/>
              <a:buChar char="•"/>
              <a:defRPr sz="1800" b="0" i="0" kern="1200">
                <a:solidFill>
                  <a:schemeClr val="bg1"/>
                </a:solidFill>
                <a:latin typeface="Cambria" panose="02040503050406030204" pitchFamily="18" charset="0"/>
                <a:ea typeface="+mn-ea"/>
                <a:cs typeface="Arial" panose="020B0604020202020204" pitchFamily="34" charset="0"/>
              </a:defRPr>
            </a:lvl3pPr>
            <a:lvl4pPr marL="1599803" indent="-228544" algn="l" defTabSz="914173" rtl="0" eaLnBrk="1" latinLnBrk="0" hangingPunct="1">
              <a:lnSpc>
                <a:spcPct val="90000"/>
              </a:lnSpc>
              <a:spcBef>
                <a:spcPts val="500"/>
              </a:spcBef>
              <a:buClr>
                <a:schemeClr val="accent2"/>
              </a:buClr>
              <a:buFont typeface="Arial" panose="020B0604020202020204" pitchFamily="34" charset="0"/>
              <a:buChar char="•"/>
              <a:defRPr sz="1600" b="0" i="0" kern="1200">
                <a:solidFill>
                  <a:schemeClr val="bg1"/>
                </a:solidFill>
                <a:latin typeface="Cambria" panose="02040503050406030204" pitchFamily="18" charset="0"/>
                <a:ea typeface="+mn-ea"/>
                <a:cs typeface="Arial" panose="020B0604020202020204" pitchFamily="34" charset="0"/>
              </a:defRPr>
            </a:lvl4pPr>
            <a:lvl5pPr marL="2056890" indent="-228544" algn="l" defTabSz="914173" rtl="0" eaLnBrk="1" latinLnBrk="0" hangingPunct="1">
              <a:lnSpc>
                <a:spcPct val="90000"/>
              </a:lnSpc>
              <a:spcBef>
                <a:spcPts val="500"/>
              </a:spcBef>
              <a:buClr>
                <a:schemeClr val="accent2"/>
              </a:buClr>
              <a:buFont typeface="Arial" panose="020B0604020202020204" pitchFamily="34" charset="0"/>
              <a:buChar char="•"/>
              <a:defRPr sz="1400" b="0" i="0" kern="1200">
                <a:solidFill>
                  <a:schemeClr val="bg1"/>
                </a:solidFill>
                <a:latin typeface="Cambria" panose="02040503050406030204" pitchFamily="18" charset="0"/>
                <a:ea typeface="+mn-ea"/>
                <a:cs typeface="Arial" panose="020B0604020202020204" pitchFamily="34" charset="0"/>
              </a:defRPr>
            </a:lvl5pPr>
            <a:lvl6pPr marL="2513976" indent="-228544" algn="l" defTabSz="9141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062" indent="-228544" algn="l" defTabSz="9141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149" indent="-228544" algn="l" defTabSz="9141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238" indent="-228544" algn="l" defTabSz="9141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spcAft>
                <a:spcPts val="600"/>
              </a:spcAft>
            </a:pPr>
            <a:r>
              <a:rPr lang="en-US" sz="2200" dirty="0">
                <a:solidFill>
                  <a:srgbClr val="333333"/>
                </a:solidFill>
                <a:ea typeface="Cambria" panose="02040503050406030204" pitchFamily="18" charset="0"/>
              </a:rPr>
              <a:t>Changes in Ownership</a:t>
            </a:r>
          </a:p>
          <a:p>
            <a:pPr fontAlgn="base">
              <a:spcAft>
                <a:spcPts val="600"/>
              </a:spcAft>
            </a:pPr>
            <a:r>
              <a:rPr lang="en-US" sz="2200" dirty="0">
                <a:solidFill>
                  <a:srgbClr val="333333"/>
                </a:solidFill>
                <a:ea typeface="Cambria" panose="02040503050406030204" pitchFamily="18" charset="0"/>
              </a:rPr>
              <a:t>Certification Procedures</a:t>
            </a:r>
          </a:p>
          <a:p>
            <a:pPr fontAlgn="base">
              <a:spcAft>
                <a:spcPts val="600"/>
              </a:spcAft>
            </a:pPr>
            <a:r>
              <a:rPr lang="en-US" sz="2200" dirty="0">
                <a:solidFill>
                  <a:srgbClr val="333333"/>
                </a:solidFill>
                <a:ea typeface="Cambria" panose="02040503050406030204" pitchFamily="18" charset="0"/>
              </a:rPr>
              <a:t>90/10</a:t>
            </a:r>
          </a:p>
          <a:p>
            <a:pPr fontAlgn="base">
              <a:spcAft>
                <a:spcPts val="600"/>
              </a:spcAft>
            </a:pPr>
            <a:endParaRPr lang="en-US" sz="2200" dirty="0">
              <a:solidFill>
                <a:srgbClr val="333333"/>
              </a:solidFill>
              <a:ea typeface="Cambria" panose="02040503050406030204" pitchFamily="18" charset="0"/>
            </a:endParaRPr>
          </a:p>
          <a:p>
            <a:pPr fontAlgn="base">
              <a:spcAft>
                <a:spcPts val="600"/>
              </a:spcAft>
            </a:pPr>
            <a:endParaRPr lang="en-US" sz="2200" dirty="0">
              <a:solidFill>
                <a:srgbClr val="333333"/>
              </a:solidFill>
              <a:ea typeface="Cambria" panose="02040503050406030204" pitchFamily="18" charset="0"/>
            </a:endParaRPr>
          </a:p>
          <a:p>
            <a:endParaRPr lang="en-US" sz="2400" dirty="0">
              <a:ea typeface="Cambria" panose="02040503050406030204" pitchFamily="18" charset="0"/>
            </a:endParaRPr>
          </a:p>
        </p:txBody>
      </p:sp>
    </p:spTree>
    <p:extLst>
      <p:ext uri="{BB962C8B-B14F-4D97-AF65-F5344CB8AC3E}">
        <p14:creationId xmlns:p14="http://schemas.microsoft.com/office/powerpoint/2010/main" val="371047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8837C6E-3D2D-AE4F-A9B1-54DC6A4AB15B}"/>
              </a:ext>
            </a:extLst>
          </p:cNvPr>
          <p:cNvSpPr>
            <a:spLocks noGrp="1"/>
          </p:cNvSpPr>
          <p:nvPr>
            <p:ph type="sldNum" sz="quarter" idx="10"/>
          </p:nvPr>
        </p:nvSpPr>
        <p:spPr/>
        <p:txBody>
          <a:bodyPr/>
          <a:lstStyle/>
          <a:p>
            <a:fld id="{234755BD-B4AC-9044-BCE4-27904766F8BB}" type="slidenum">
              <a:rPr lang="en-US" smtClean="0"/>
              <a:pPr/>
              <a:t>23</a:t>
            </a:fld>
            <a:endParaRPr lang="en-US"/>
          </a:p>
        </p:txBody>
      </p:sp>
      <p:sp>
        <p:nvSpPr>
          <p:cNvPr id="3" name="Text Placeholder 2">
            <a:extLst>
              <a:ext uri="{FF2B5EF4-FFF2-40B4-BE49-F238E27FC236}">
                <a16:creationId xmlns:a16="http://schemas.microsoft.com/office/drawing/2014/main" id="{5EE7EE8C-37D2-C345-9434-675F3AC89AE3}"/>
              </a:ext>
            </a:extLst>
          </p:cNvPr>
          <p:cNvSpPr>
            <a:spLocks noGrp="1"/>
          </p:cNvSpPr>
          <p:nvPr>
            <p:ph type="body" sz="quarter" idx="20"/>
          </p:nvPr>
        </p:nvSpPr>
        <p:spPr/>
        <p:txBody>
          <a:bodyPr/>
          <a:lstStyle/>
          <a:p>
            <a:pPr marL="285750" indent="-285750" fontAlgn="base">
              <a:spcAft>
                <a:spcPts val="600"/>
              </a:spcAft>
              <a:buFont typeface="Arial" panose="020B0604020202020204" pitchFamily="34" charset="0"/>
              <a:buChar char="•"/>
            </a:pPr>
            <a:r>
              <a:rPr lang="en-US" sz="2000" dirty="0">
                <a:solidFill>
                  <a:srgbClr val="333333"/>
                </a:solidFill>
                <a:ea typeface="Cambria" panose="02040503050406030204" pitchFamily="18" charset="0"/>
              </a:rPr>
              <a:t>90/10</a:t>
            </a:r>
          </a:p>
          <a:p>
            <a:pPr marL="285750" indent="-285750" fontAlgn="base">
              <a:spcAft>
                <a:spcPts val="600"/>
              </a:spcAft>
              <a:buFont typeface="Arial" panose="020B0604020202020204" pitchFamily="34" charset="0"/>
              <a:buChar char="•"/>
            </a:pPr>
            <a:r>
              <a:rPr lang="en-US" sz="2000" dirty="0">
                <a:solidFill>
                  <a:srgbClr val="333333"/>
                </a:solidFill>
                <a:ea typeface="Cambria" panose="02040503050406030204" pitchFamily="18" charset="0"/>
              </a:rPr>
              <a:t>Ability to Benefit</a:t>
            </a:r>
          </a:p>
        </p:txBody>
      </p:sp>
      <p:sp>
        <p:nvSpPr>
          <p:cNvPr id="4" name="Text Placeholder 3">
            <a:extLst>
              <a:ext uri="{FF2B5EF4-FFF2-40B4-BE49-F238E27FC236}">
                <a16:creationId xmlns:a16="http://schemas.microsoft.com/office/drawing/2014/main" id="{4F3BBB63-0488-5442-916D-B4F8898A820B}"/>
              </a:ext>
            </a:extLst>
          </p:cNvPr>
          <p:cNvSpPr>
            <a:spLocks noGrp="1"/>
          </p:cNvSpPr>
          <p:nvPr>
            <p:ph type="body" sz="quarter" idx="21"/>
          </p:nvPr>
        </p:nvSpPr>
        <p:spPr/>
        <p:txBody>
          <a:bodyPr/>
          <a:lstStyle/>
          <a:p>
            <a:pPr marL="285750" indent="-285750" fontAlgn="base">
              <a:spcAft>
                <a:spcPts val="600"/>
              </a:spcAft>
              <a:buFont typeface="Arial" panose="020B0604020202020204" pitchFamily="34" charset="0"/>
              <a:buChar char="•"/>
            </a:pPr>
            <a:r>
              <a:rPr lang="en-US" sz="2000" dirty="0">
                <a:solidFill>
                  <a:srgbClr val="333333"/>
                </a:solidFill>
                <a:ea typeface="Cambria" panose="02040503050406030204" pitchFamily="18" charset="0"/>
              </a:rPr>
              <a:t>Administrative Capability</a:t>
            </a:r>
          </a:p>
          <a:p>
            <a:pPr marL="285750" indent="-285750" fontAlgn="base">
              <a:spcAft>
                <a:spcPts val="600"/>
              </a:spcAft>
              <a:buFont typeface="Arial" panose="020B0604020202020204" pitchFamily="34" charset="0"/>
              <a:buChar char="•"/>
            </a:pPr>
            <a:r>
              <a:rPr lang="en-US" sz="2000" dirty="0">
                <a:solidFill>
                  <a:srgbClr val="333333"/>
                </a:solidFill>
                <a:ea typeface="Cambria" panose="02040503050406030204" pitchFamily="18" charset="0"/>
              </a:rPr>
              <a:t>Gainful Employment</a:t>
            </a:r>
          </a:p>
          <a:p>
            <a:pPr marL="285750" indent="-285750" fontAlgn="base">
              <a:spcAft>
                <a:spcPts val="600"/>
              </a:spcAft>
              <a:buFont typeface="Arial" panose="020B0604020202020204" pitchFamily="34" charset="0"/>
              <a:buChar char="•"/>
            </a:pPr>
            <a:r>
              <a:rPr lang="en-US" sz="2000" dirty="0">
                <a:solidFill>
                  <a:srgbClr val="333333"/>
                </a:solidFill>
                <a:ea typeface="Cambria" panose="02040503050406030204" pitchFamily="18" charset="0"/>
              </a:rPr>
              <a:t>Financial Responsibility</a:t>
            </a:r>
          </a:p>
          <a:p>
            <a:pPr marL="285750" indent="-285750" fontAlgn="base">
              <a:spcAft>
                <a:spcPts val="600"/>
              </a:spcAft>
              <a:buFont typeface="Arial" panose="020B0604020202020204" pitchFamily="34" charset="0"/>
              <a:buChar char="•"/>
            </a:pPr>
            <a:r>
              <a:rPr lang="en-US" sz="2000" dirty="0">
                <a:solidFill>
                  <a:srgbClr val="333333"/>
                </a:solidFill>
                <a:ea typeface="Cambria" panose="02040503050406030204" pitchFamily="18" charset="0"/>
              </a:rPr>
              <a:t>Changes in Ownership</a:t>
            </a:r>
          </a:p>
          <a:p>
            <a:pPr marL="285750" indent="-285750" fontAlgn="base">
              <a:spcAft>
                <a:spcPts val="600"/>
              </a:spcAft>
              <a:buFont typeface="Arial" panose="020B0604020202020204" pitchFamily="34" charset="0"/>
              <a:buChar char="•"/>
            </a:pPr>
            <a:r>
              <a:rPr lang="en-US" sz="2000" dirty="0">
                <a:solidFill>
                  <a:srgbClr val="333333"/>
                </a:solidFill>
                <a:ea typeface="Cambria" panose="02040503050406030204" pitchFamily="18" charset="0"/>
              </a:rPr>
              <a:t>Certification Procedures</a:t>
            </a:r>
          </a:p>
          <a:p>
            <a:pPr marL="285750" indent="-285750" fontAlgn="base">
              <a:spcAft>
                <a:spcPts val="600"/>
              </a:spcAft>
              <a:buFont typeface="Arial" panose="020B0604020202020204" pitchFamily="34" charset="0"/>
              <a:buChar char="•"/>
            </a:pPr>
            <a:endParaRPr lang="en-US" sz="2000" dirty="0">
              <a:solidFill>
                <a:srgbClr val="333333"/>
              </a:solidFill>
              <a:ea typeface="Cambria" panose="02040503050406030204" pitchFamily="18" charset="0"/>
            </a:endParaRPr>
          </a:p>
          <a:p>
            <a:pPr marL="285750" indent="-285750" fontAlgn="base">
              <a:spcAft>
                <a:spcPts val="600"/>
              </a:spcAft>
              <a:buFont typeface="Arial" panose="020B0604020202020204" pitchFamily="34" charset="0"/>
              <a:buChar char="•"/>
            </a:pPr>
            <a:endParaRPr lang="en-US" sz="2000" dirty="0">
              <a:solidFill>
                <a:srgbClr val="333333"/>
              </a:solidFill>
              <a:ea typeface="Cambria" panose="02040503050406030204" pitchFamily="18" charset="0"/>
            </a:endParaRPr>
          </a:p>
        </p:txBody>
      </p:sp>
      <p:sp>
        <p:nvSpPr>
          <p:cNvPr id="5" name="Title 4">
            <a:extLst>
              <a:ext uri="{FF2B5EF4-FFF2-40B4-BE49-F238E27FC236}">
                <a16:creationId xmlns:a16="http://schemas.microsoft.com/office/drawing/2014/main" id="{B795FF58-912B-D547-AF46-E80CF72E0ACC}"/>
              </a:ext>
            </a:extLst>
          </p:cNvPr>
          <p:cNvSpPr>
            <a:spLocks noGrp="1"/>
          </p:cNvSpPr>
          <p:nvPr>
            <p:ph type="title"/>
          </p:nvPr>
        </p:nvSpPr>
        <p:spPr/>
        <p:txBody>
          <a:bodyPr/>
          <a:lstStyle/>
          <a:p>
            <a:r>
              <a:rPr lang="en-US" dirty="0"/>
              <a:t>TABLE 2 TOPICS</a:t>
            </a:r>
          </a:p>
        </p:txBody>
      </p:sp>
      <p:sp>
        <p:nvSpPr>
          <p:cNvPr id="6" name="Text Placeholder 5">
            <a:extLst>
              <a:ext uri="{FF2B5EF4-FFF2-40B4-BE49-F238E27FC236}">
                <a16:creationId xmlns:a16="http://schemas.microsoft.com/office/drawing/2014/main" id="{BDACB181-37A4-2B42-9151-9A15311161AB}"/>
              </a:ext>
            </a:extLst>
          </p:cNvPr>
          <p:cNvSpPr>
            <a:spLocks noGrp="1"/>
          </p:cNvSpPr>
          <p:nvPr>
            <p:ph type="body" sz="quarter" idx="22"/>
          </p:nvPr>
        </p:nvSpPr>
        <p:spPr/>
        <p:txBody>
          <a:bodyPr/>
          <a:lstStyle/>
          <a:p>
            <a:r>
              <a:rPr lang="en-US" dirty="0"/>
              <a:t>Non-consensus</a:t>
            </a:r>
          </a:p>
        </p:txBody>
      </p:sp>
      <p:sp>
        <p:nvSpPr>
          <p:cNvPr id="7" name="Text Placeholder 6">
            <a:extLst>
              <a:ext uri="{FF2B5EF4-FFF2-40B4-BE49-F238E27FC236}">
                <a16:creationId xmlns:a16="http://schemas.microsoft.com/office/drawing/2014/main" id="{6358BC44-2954-FF44-98C5-11B3CBC3B209}"/>
              </a:ext>
            </a:extLst>
          </p:cNvPr>
          <p:cNvSpPr>
            <a:spLocks noGrp="1"/>
          </p:cNvSpPr>
          <p:nvPr>
            <p:ph type="body" sz="quarter" idx="23"/>
          </p:nvPr>
        </p:nvSpPr>
        <p:spPr/>
        <p:txBody>
          <a:bodyPr/>
          <a:lstStyle/>
          <a:p>
            <a:r>
              <a:rPr lang="en-US" dirty="0"/>
              <a:t>Consensus</a:t>
            </a:r>
          </a:p>
        </p:txBody>
      </p:sp>
    </p:spTree>
    <p:extLst>
      <p:ext uri="{BB962C8B-B14F-4D97-AF65-F5344CB8AC3E}">
        <p14:creationId xmlns:p14="http://schemas.microsoft.com/office/powerpoint/2010/main" val="3477035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9B4FC-CCCD-034B-982D-0DB26E7D1D3E}"/>
              </a:ext>
            </a:extLst>
          </p:cNvPr>
          <p:cNvSpPr>
            <a:spLocks noGrp="1"/>
          </p:cNvSpPr>
          <p:nvPr>
            <p:ph type="title"/>
          </p:nvPr>
        </p:nvSpPr>
        <p:spPr>
          <a:xfrm>
            <a:off x="910829" y="1918506"/>
            <a:ext cx="8052196" cy="2054670"/>
          </a:xfrm>
        </p:spPr>
        <p:txBody>
          <a:bodyPr/>
          <a:lstStyle/>
          <a:p>
            <a:r>
              <a:rPr lang="en-US" dirty="0"/>
              <a:t>Table 2: CONSENSUS</a:t>
            </a:r>
          </a:p>
        </p:txBody>
      </p:sp>
      <p:sp>
        <p:nvSpPr>
          <p:cNvPr id="3" name="Slide Number Placeholder 2">
            <a:extLst>
              <a:ext uri="{FF2B5EF4-FFF2-40B4-BE49-F238E27FC236}">
                <a16:creationId xmlns:a16="http://schemas.microsoft.com/office/drawing/2014/main" id="{42E162C4-BB1D-6C4B-9CAC-9D1307DF34CE}"/>
              </a:ext>
            </a:extLst>
          </p:cNvPr>
          <p:cNvSpPr>
            <a:spLocks noGrp="1"/>
          </p:cNvSpPr>
          <p:nvPr>
            <p:ph type="sldNum" sz="quarter" idx="4294967295"/>
          </p:nvPr>
        </p:nvSpPr>
        <p:spPr>
          <a:xfrm>
            <a:off x="11707151" y="6354240"/>
            <a:ext cx="399651" cy="312098"/>
          </a:xfrm>
        </p:spPr>
        <p:txBody>
          <a:bodyPr/>
          <a:lstStyle/>
          <a:p>
            <a:fld id="{234755BD-B4AC-9044-BCE4-27904766F8BB}" type="slidenum">
              <a:rPr lang="en-US" smtClean="0"/>
              <a:pPr/>
              <a:t>24</a:t>
            </a:fld>
            <a:endParaRPr lang="en-US"/>
          </a:p>
        </p:txBody>
      </p:sp>
    </p:spTree>
    <p:extLst>
      <p:ext uri="{BB962C8B-B14F-4D97-AF65-F5344CB8AC3E}">
        <p14:creationId xmlns:p14="http://schemas.microsoft.com/office/powerpoint/2010/main" val="7843559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25</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dirty="0"/>
              <a:t>CONSENSUS: 90/10</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8" y="1550988"/>
            <a:ext cx="10393914" cy="4803248"/>
          </a:xfrm>
        </p:spPr>
        <p:txBody>
          <a:bodyPr/>
          <a:lstStyle/>
          <a:p>
            <a:r>
              <a:rPr lang="en-US" sz="2600" dirty="0"/>
              <a:t>The American Rescue Plan Act amended the Higher Education Act to require at least 10 percent of a proprietary institution’s revenue be derived from sources other than Federal educational assistance funds</a:t>
            </a:r>
          </a:p>
          <a:p>
            <a:pPr lvl="1"/>
            <a:r>
              <a:rPr lang="en-US" sz="1800" dirty="0">
                <a:solidFill>
                  <a:schemeClr val="tx1"/>
                </a:solidFill>
              </a:rPr>
              <a:t>Numerator of the calculation previously consisted only of Title IV funds</a:t>
            </a:r>
          </a:p>
          <a:p>
            <a:pPr lvl="1"/>
            <a:r>
              <a:rPr lang="en-US" sz="1800" dirty="0">
                <a:solidFill>
                  <a:schemeClr val="tx1"/>
                </a:solidFill>
              </a:rPr>
              <a:t>Must now include Federal funds that are disbursed or delivered to or on behalf of a student</a:t>
            </a:r>
          </a:p>
          <a:p>
            <a:r>
              <a:rPr lang="en-US" sz="2600" dirty="0"/>
              <a:t>Propose to amend 34 C.F.R. § 668.28 to account for this statutory change, close existing loopholes in the 90/10 calculation, and provide clarification on the treatment of revenue</a:t>
            </a:r>
          </a:p>
          <a:p>
            <a:pPr lvl="1"/>
            <a:r>
              <a:rPr lang="en-US" sz="1800" dirty="0">
                <a:solidFill>
                  <a:schemeClr val="tx1"/>
                </a:solidFill>
              </a:rPr>
              <a:t>Designate as Federal educational assistance funds any educational assistance for students sent directly to the institution by the awarding agency</a:t>
            </a:r>
          </a:p>
          <a:p>
            <a:pPr lvl="1"/>
            <a:r>
              <a:rPr lang="en-US" sz="1800" dirty="0">
                <a:solidFill>
                  <a:schemeClr val="tx1"/>
                </a:solidFill>
              </a:rPr>
              <a:t>Disallow counting the sale of receivables, including from institutional loans, as non-Federal educational assistance revenue</a:t>
            </a:r>
          </a:p>
          <a:p>
            <a:pPr lvl="1"/>
            <a:r>
              <a:rPr lang="en-US" sz="1800" dirty="0">
                <a:solidFill>
                  <a:schemeClr val="tx1"/>
                </a:solidFill>
              </a:rPr>
              <a:t>Require proprietary institutions to timely request and disburse Title IV funds</a:t>
            </a:r>
          </a:p>
          <a:p>
            <a:pPr lvl="1"/>
            <a:r>
              <a:rPr lang="en-US" sz="1800" dirty="0">
                <a:solidFill>
                  <a:schemeClr val="tx1"/>
                </a:solidFill>
              </a:rPr>
              <a:t>Clarify circumstances when funds paid for an ineligible education or training program may count as revenue for 90/10 purposes</a:t>
            </a:r>
          </a:p>
        </p:txBody>
      </p:sp>
    </p:spTree>
    <p:extLst>
      <p:ext uri="{BB962C8B-B14F-4D97-AF65-F5344CB8AC3E}">
        <p14:creationId xmlns:p14="http://schemas.microsoft.com/office/powerpoint/2010/main" val="14528815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26</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dirty="0"/>
              <a:t>CONSENSUS: Ability To Benefit</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8" y="1550988"/>
            <a:ext cx="10393914" cy="4803248"/>
          </a:xfrm>
        </p:spPr>
        <p:txBody>
          <a:bodyPr/>
          <a:lstStyle/>
          <a:p>
            <a:r>
              <a:rPr lang="en-US" sz="2600" dirty="0"/>
              <a:t>A student without a high school diploma (or recognized equivalent) who enrolls in an </a:t>
            </a:r>
            <a:r>
              <a:rPr lang="en-US" sz="2600" b="1" dirty="0"/>
              <a:t>eligible career pathway program</a:t>
            </a:r>
            <a:r>
              <a:rPr lang="en-US" sz="2600" dirty="0"/>
              <a:t> can establish Title IV eligibility by fulfilling one of the ability-to-benefit (ATB) alternatives:</a:t>
            </a:r>
          </a:p>
          <a:p>
            <a:pPr marL="799986" lvl="1" indent="-342900">
              <a:buFont typeface="+mj-lt"/>
              <a:buAutoNum type="arabicPeriod"/>
            </a:pPr>
            <a:r>
              <a:rPr lang="en-US" sz="1800" dirty="0">
                <a:solidFill>
                  <a:schemeClr val="tx1"/>
                </a:solidFill>
              </a:rPr>
              <a:t>Pass an independently administered, Department-approved ATB test;</a:t>
            </a:r>
          </a:p>
          <a:p>
            <a:pPr marL="799986" lvl="1" indent="-342900">
              <a:buFont typeface="+mj-lt"/>
              <a:buAutoNum type="arabicPeriod"/>
            </a:pPr>
            <a:r>
              <a:rPr lang="en-US" sz="1800" dirty="0">
                <a:solidFill>
                  <a:schemeClr val="tx1"/>
                </a:solidFill>
              </a:rPr>
              <a:t>Complete at least six credit hours or equivalent coursework (225 clock hours) applicable toward a degree or certificate offered by the institution; or</a:t>
            </a:r>
          </a:p>
          <a:p>
            <a:pPr marL="799986" lvl="1" indent="-342900">
              <a:buFont typeface="+mj-lt"/>
              <a:buAutoNum type="arabicPeriod"/>
            </a:pPr>
            <a:r>
              <a:rPr lang="en-US" sz="1800" b="1" dirty="0">
                <a:solidFill>
                  <a:schemeClr val="tx1"/>
                </a:solidFill>
              </a:rPr>
              <a:t>Participate in a State process approved by the Department</a:t>
            </a:r>
          </a:p>
          <a:p>
            <a:r>
              <a:rPr lang="en-US" sz="2600" dirty="0"/>
              <a:t>Proposal intends to provide clarifications concerning eligible career pathway programs and State processes to:</a:t>
            </a:r>
          </a:p>
          <a:p>
            <a:pPr lvl="1"/>
            <a:r>
              <a:rPr lang="en-US" sz="1800" dirty="0">
                <a:solidFill>
                  <a:schemeClr val="tx1"/>
                </a:solidFill>
              </a:rPr>
              <a:t>Clarify what is required to show that a program qualifies as an eligible career pathway program</a:t>
            </a:r>
          </a:p>
          <a:p>
            <a:pPr lvl="1"/>
            <a:r>
              <a:rPr lang="en-US" sz="1800" dirty="0">
                <a:solidFill>
                  <a:schemeClr val="tx1"/>
                </a:solidFill>
              </a:rPr>
              <a:t>Eliminate the requirement that first-time applicants for the State process must demonstrate past performance metrics, establishing quality controls for an initial approval period</a:t>
            </a:r>
          </a:p>
          <a:p>
            <a:pPr lvl="1"/>
            <a:r>
              <a:rPr lang="en-US" sz="1800" dirty="0">
                <a:solidFill>
                  <a:schemeClr val="tx1"/>
                </a:solidFill>
              </a:rPr>
              <a:t>Clarify requirements for States reapplying for subsequent approval of their State process</a:t>
            </a:r>
          </a:p>
          <a:p>
            <a:pPr lvl="1"/>
            <a:r>
              <a:rPr lang="en-US" sz="1800" dirty="0">
                <a:solidFill>
                  <a:schemeClr val="tx1"/>
                </a:solidFill>
              </a:rPr>
              <a:t>Establish reporting requirements needed to retain access to Title IV programs</a:t>
            </a:r>
          </a:p>
        </p:txBody>
      </p:sp>
    </p:spTree>
    <p:extLst>
      <p:ext uri="{BB962C8B-B14F-4D97-AF65-F5344CB8AC3E}">
        <p14:creationId xmlns:p14="http://schemas.microsoft.com/office/powerpoint/2010/main" val="4176487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9B4FC-CCCD-034B-982D-0DB26E7D1D3E}"/>
              </a:ext>
            </a:extLst>
          </p:cNvPr>
          <p:cNvSpPr>
            <a:spLocks noGrp="1"/>
          </p:cNvSpPr>
          <p:nvPr>
            <p:ph type="title"/>
          </p:nvPr>
        </p:nvSpPr>
        <p:spPr>
          <a:xfrm>
            <a:off x="910829" y="1918506"/>
            <a:ext cx="8052196" cy="2054670"/>
          </a:xfrm>
        </p:spPr>
        <p:txBody>
          <a:bodyPr/>
          <a:lstStyle/>
          <a:p>
            <a:r>
              <a:rPr lang="en-US" dirty="0"/>
              <a:t>Table 2: non-CONSENSUS</a:t>
            </a:r>
          </a:p>
        </p:txBody>
      </p:sp>
      <p:sp>
        <p:nvSpPr>
          <p:cNvPr id="3" name="Slide Number Placeholder 2">
            <a:extLst>
              <a:ext uri="{FF2B5EF4-FFF2-40B4-BE49-F238E27FC236}">
                <a16:creationId xmlns:a16="http://schemas.microsoft.com/office/drawing/2014/main" id="{42E162C4-BB1D-6C4B-9CAC-9D1307DF34CE}"/>
              </a:ext>
            </a:extLst>
          </p:cNvPr>
          <p:cNvSpPr>
            <a:spLocks noGrp="1"/>
          </p:cNvSpPr>
          <p:nvPr>
            <p:ph type="sldNum" sz="quarter" idx="4294967295"/>
          </p:nvPr>
        </p:nvSpPr>
        <p:spPr>
          <a:xfrm>
            <a:off x="11707151" y="6354240"/>
            <a:ext cx="399651" cy="312098"/>
          </a:xfrm>
        </p:spPr>
        <p:txBody>
          <a:bodyPr/>
          <a:lstStyle/>
          <a:p>
            <a:fld id="{234755BD-B4AC-9044-BCE4-27904766F8BB}" type="slidenum">
              <a:rPr lang="en-US" smtClean="0"/>
              <a:pPr/>
              <a:t>27</a:t>
            </a:fld>
            <a:endParaRPr lang="en-US"/>
          </a:p>
        </p:txBody>
      </p:sp>
    </p:spTree>
    <p:extLst>
      <p:ext uri="{BB962C8B-B14F-4D97-AF65-F5344CB8AC3E}">
        <p14:creationId xmlns:p14="http://schemas.microsoft.com/office/powerpoint/2010/main" val="67784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28</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sz="2800" dirty="0"/>
              <a:t>Non-consensus: Administrative Capability</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8" y="1550988"/>
            <a:ext cx="10393914" cy="4803248"/>
          </a:xfrm>
        </p:spPr>
        <p:txBody>
          <a:bodyPr/>
          <a:lstStyle/>
          <a:p>
            <a:r>
              <a:rPr lang="en-US" sz="2600" dirty="0"/>
              <a:t>The Department proposed several additional administrative capability standards to enhance the capacity for timely and appropriate response to certain ongoing problems</a:t>
            </a:r>
          </a:p>
          <a:p>
            <a:r>
              <a:rPr lang="en-US" sz="2600" dirty="0"/>
              <a:t>The Department’s proposals for administrative capability would require institutions to:</a:t>
            </a:r>
          </a:p>
          <a:p>
            <a:pPr lvl="1"/>
            <a:r>
              <a:rPr lang="en-US" sz="1800" dirty="0">
                <a:solidFill>
                  <a:schemeClr val="tx1"/>
                </a:solidFill>
              </a:rPr>
              <a:t>Provide adequate career services to eligible students who receive Title IV funds</a:t>
            </a:r>
          </a:p>
          <a:p>
            <a:pPr lvl="1"/>
            <a:r>
              <a:rPr lang="en-US" sz="1800" dirty="0">
                <a:solidFill>
                  <a:schemeClr val="tx1"/>
                </a:solidFill>
              </a:rPr>
              <a:t>Make a reasonable effort to provide students with applicable clinical or externship opportunities when required for completion of a credential or licensure in the recognized occupation</a:t>
            </a:r>
          </a:p>
          <a:p>
            <a:pPr lvl="1"/>
            <a:r>
              <a:rPr lang="en-US" sz="1800" dirty="0">
                <a:solidFill>
                  <a:schemeClr val="tx1"/>
                </a:solidFill>
              </a:rPr>
              <a:t>Disburse funds to students in a timely manner consistent with students’ needs</a:t>
            </a:r>
          </a:p>
          <a:p>
            <a:pPr lvl="1"/>
            <a:r>
              <a:rPr lang="en-US" sz="1800" dirty="0">
                <a:solidFill>
                  <a:schemeClr val="tx1"/>
                </a:solidFill>
              </a:rPr>
              <a:t>Not engage in misrepresentations (as defined in 34 CFR Subpart F) or aggressive recruitment </a:t>
            </a:r>
            <a:br>
              <a:rPr lang="en-US" sz="1800" dirty="0">
                <a:solidFill>
                  <a:schemeClr val="tx1"/>
                </a:solidFill>
              </a:rPr>
            </a:br>
            <a:r>
              <a:rPr lang="en-US" sz="1800" dirty="0">
                <a:solidFill>
                  <a:schemeClr val="tx1"/>
                </a:solidFill>
              </a:rPr>
              <a:t>(as defined in proposed 34 CFR Subpart R)</a:t>
            </a:r>
          </a:p>
          <a:p>
            <a:pPr lvl="1"/>
            <a:r>
              <a:rPr lang="en-US" sz="1800" dirty="0">
                <a:solidFill>
                  <a:schemeClr val="tx1"/>
                </a:solidFill>
              </a:rPr>
              <a:t>Develop and follow procedures to evaluate the validity of a student's high school completion using specified documentation</a:t>
            </a:r>
          </a:p>
        </p:txBody>
      </p:sp>
    </p:spTree>
    <p:extLst>
      <p:ext uri="{BB962C8B-B14F-4D97-AF65-F5344CB8AC3E}">
        <p14:creationId xmlns:p14="http://schemas.microsoft.com/office/powerpoint/2010/main" val="277129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29</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sz="2800" dirty="0"/>
              <a:t>Non-consensus: Gainful Employment</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7" y="1550988"/>
            <a:ext cx="10527925" cy="4803248"/>
          </a:xfrm>
        </p:spPr>
        <p:txBody>
          <a:bodyPr/>
          <a:lstStyle/>
          <a:p>
            <a:r>
              <a:rPr lang="en-US" sz="2600" dirty="0"/>
              <a:t>Following the rescission of the previous gainful employment rule in 2019, the Department remains concerned about career programs that fail to benefit students</a:t>
            </a:r>
          </a:p>
          <a:p>
            <a:r>
              <a:rPr lang="en-US" sz="2600" dirty="0"/>
              <a:t>Using the 2014 rule as a starting point, the Department proposed to establish a framework for assessing whether a program prepares students for gainful employment in a recognized occupation</a:t>
            </a:r>
          </a:p>
          <a:p>
            <a:pPr lvl="1"/>
            <a:r>
              <a:rPr lang="en-US" sz="1800" dirty="0">
                <a:solidFill>
                  <a:schemeClr val="tx1"/>
                </a:solidFill>
              </a:rPr>
              <a:t>To the greatest extent possible, metrics would rely on data provided by other Federal agencies, or information already available to the Department</a:t>
            </a:r>
          </a:p>
        </p:txBody>
      </p:sp>
    </p:spTree>
    <p:extLst>
      <p:ext uri="{BB962C8B-B14F-4D97-AF65-F5344CB8AC3E}">
        <p14:creationId xmlns:p14="http://schemas.microsoft.com/office/powerpoint/2010/main" val="1997898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9B4FC-CCCD-034B-982D-0DB26E7D1D3E}"/>
              </a:ext>
            </a:extLst>
          </p:cNvPr>
          <p:cNvSpPr>
            <a:spLocks noGrp="1"/>
          </p:cNvSpPr>
          <p:nvPr>
            <p:ph type="title"/>
          </p:nvPr>
        </p:nvSpPr>
        <p:spPr>
          <a:xfrm>
            <a:off x="910829" y="1918506"/>
            <a:ext cx="8052196" cy="2054670"/>
          </a:xfrm>
        </p:spPr>
        <p:txBody>
          <a:bodyPr/>
          <a:lstStyle/>
          <a:p>
            <a:r>
              <a:rPr lang="en-US" dirty="0"/>
              <a:t>TABLE 1: NEGOTIATED RULEMAKING</a:t>
            </a:r>
          </a:p>
        </p:txBody>
      </p:sp>
      <p:sp>
        <p:nvSpPr>
          <p:cNvPr id="3" name="Slide Number Placeholder 2">
            <a:extLst>
              <a:ext uri="{FF2B5EF4-FFF2-40B4-BE49-F238E27FC236}">
                <a16:creationId xmlns:a16="http://schemas.microsoft.com/office/drawing/2014/main" id="{42E162C4-BB1D-6C4B-9CAC-9D1307DF34CE}"/>
              </a:ext>
            </a:extLst>
          </p:cNvPr>
          <p:cNvSpPr>
            <a:spLocks noGrp="1"/>
          </p:cNvSpPr>
          <p:nvPr>
            <p:ph type="sldNum" sz="quarter" idx="4294967295"/>
          </p:nvPr>
        </p:nvSpPr>
        <p:spPr>
          <a:xfrm>
            <a:off x="11707151" y="6354240"/>
            <a:ext cx="399651" cy="312098"/>
          </a:xfrm>
        </p:spPr>
        <p:txBody>
          <a:bodyPr/>
          <a:lstStyle/>
          <a:p>
            <a:fld id="{234755BD-B4AC-9044-BCE4-27904766F8BB}" type="slidenum">
              <a:rPr lang="en-US" smtClean="0"/>
              <a:pPr/>
              <a:t>3</a:t>
            </a:fld>
            <a:endParaRPr lang="en-US"/>
          </a:p>
        </p:txBody>
      </p:sp>
    </p:spTree>
    <p:extLst>
      <p:ext uri="{BB962C8B-B14F-4D97-AF65-F5344CB8AC3E}">
        <p14:creationId xmlns:p14="http://schemas.microsoft.com/office/powerpoint/2010/main" val="36112294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30</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sz="2800" dirty="0"/>
              <a:t>Non-consensus: Gainful Employment</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7" y="1550988"/>
            <a:ext cx="10527925" cy="4803248"/>
          </a:xfrm>
        </p:spPr>
        <p:txBody>
          <a:bodyPr/>
          <a:lstStyle/>
          <a:p>
            <a:r>
              <a:rPr lang="en-US" sz="2600" dirty="0"/>
              <a:t>The Department’s proposal for gainful employment included:</a:t>
            </a:r>
          </a:p>
          <a:p>
            <a:pPr lvl="1"/>
            <a:r>
              <a:rPr lang="en-US" sz="1800" dirty="0">
                <a:solidFill>
                  <a:schemeClr val="tx1"/>
                </a:solidFill>
              </a:rPr>
              <a:t>A requirement that institutions report updates or changes to their gainful employment programs</a:t>
            </a:r>
          </a:p>
          <a:p>
            <a:pPr lvl="1"/>
            <a:r>
              <a:rPr lang="en-US" sz="1800" dirty="0">
                <a:solidFill>
                  <a:schemeClr val="tx1"/>
                </a:solidFill>
              </a:rPr>
              <a:t>Certification requirements for gainful employment programs</a:t>
            </a:r>
          </a:p>
          <a:p>
            <a:pPr lvl="1"/>
            <a:r>
              <a:rPr lang="en-US" sz="1800" dirty="0">
                <a:solidFill>
                  <a:schemeClr val="tx1"/>
                </a:solidFill>
              </a:rPr>
              <a:t>Definitions to explain terminology used throughout the rule</a:t>
            </a:r>
          </a:p>
          <a:p>
            <a:pPr lvl="1"/>
            <a:r>
              <a:rPr lang="en-US" sz="1800" dirty="0">
                <a:solidFill>
                  <a:schemeClr val="tx1"/>
                </a:solidFill>
              </a:rPr>
              <a:t>A framework for holding gainful employment programs accountable using 3 metrics</a:t>
            </a:r>
          </a:p>
          <a:p>
            <a:pPr lvl="2"/>
            <a:r>
              <a:rPr lang="en-US" dirty="0">
                <a:solidFill>
                  <a:schemeClr val="tx1"/>
                </a:solidFill>
              </a:rPr>
              <a:t>An annual debt-to-earnings ratio, a discretionary debt-to-earnings ratio, and an earnings premium metric to ensure graduates earn more than those who only completed high school</a:t>
            </a:r>
          </a:p>
          <a:p>
            <a:pPr lvl="1"/>
            <a:r>
              <a:rPr lang="en-US" sz="1800" dirty="0">
                <a:solidFill>
                  <a:schemeClr val="tx1"/>
                </a:solidFill>
              </a:rPr>
              <a:t>Reporting requirements including student-level program information; attendance and withdrawal/completion dates; private and institutional loan debt; and certain institutional charges</a:t>
            </a:r>
          </a:p>
          <a:p>
            <a:pPr lvl="1"/>
            <a:r>
              <a:rPr lang="en-US" sz="1800" dirty="0">
                <a:solidFill>
                  <a:schemeClr val="tx1"/>
                </a:solidFill>
              </a:rPr>
              <a:t>Supplementary performance measures the Department may consider when determining whether to certify or condition a new Program Participation Agreement</a:t>
            </a:r>
          </a:p>
          <a:p>
            <a:pPr lvl="1"/>
            <a:r>
              <a:rPr lang="en-US" sz="1800" dirty="0">
                <a:solidFill>
                  <a:schemeClr val="tx1"/>
                </a:solidFill>
              </a:rPr>
              <a:t>Disclosures for current and prospective students about program outcomes  </a:t>
            </a:r>
          </a:p>
        </p:txBody>
      </p:sp>
    </p:spTree>
    <p:extLst>
      <p:ext uri="{BB962C8B-B14F-4D97-AF65-F5344CB8AC3E}">
        <p14:creationId xmlns:p14="http://schemas.microsoft.com/office/powerpoint/2010/main" val="26173987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31</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sz="2800" dirty="0"/>
              <a:t>Non-consensus: Financial Responsibility</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8" y="1550988"/>
            <a:ext cx="10393914" cy="4803248"/>
          </a:xfrm>
        </p:spPr>
        <p:txBody>
          <a:bodyPr/>
          <a:lstStyle/>
          <a:p>
            <a:r>
              <a:rPr lang="en-US" sz="2600" dirty="0"/>
              <a:t>Existing mechanisms of measuring financial responsibility sometimes fail to predict precipitous institutional closures </a:t>
            </a:r>
            <a:br>
              <a:rPr lang="en-US" sz="2600" dirty="0"/>
            </a:br>
            <a:r>
              <a:rPr lang="en-US" sz="2600" dirty="0"/>
              <a:t>or liabilities</a:t>
            </a:r>
          </a:p>
          <a:p>
            <a:r>
              <a:rPr lang="en-US" sz="2600" dirty="0"/>
              <a:t>Proposed regulatory changes would enhance the Department’s ability to identify high-risk events and to require financial protection as needed</a:t>
            </a:r>
          </a:p>
          <a:p>
            <a:r>
              <a:rPr lang="en-US" sz="2600" dirty="0"/>
              <a:t>The proposal would also consolidate the financial responsibility requirements for changes of ownership in 668 Subpart L </a:t>
            </a:r>
          </a:p>
          <a:p>
            <a:r>
              <a:rPr lang="en-US" sz="2600" dirty="0"/>
              <a:t>Changes to the composite score calculation were not proposed in these proceedings</a:t>
            </a:r>
          </a:p>
        </p:txBody>
      </p:sp>
    </p:spTree>
    <p:extLst>
      <p:ext uri="{BB962C8B-B14F-4D97-AF65-F5344CB8AC3E}">
        <p14:creationId xmlns:p14="http://schemas.microsoft.com/office/powerpoint/2010/main" val="428402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32</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sz="2800" dirty="0"/>
              <a:t>Non-consensus: Financial Responsibility</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8" y="1550988"/>
            <a:ext cx="10393914" cy="4803248"/>
          </a:xfrm>
        </p:spPr>
        <p:txBody>
          <a:bodyPr/>
          <a:lstStyle/>
          <a:p>
            <a:r>
              <a:rPr lang="en-US" sz="2600" dirty="0"/>
              <a:t>The Department’s proposal for Financial Responsibility would:</a:t>
            </a:r>
          </a:p>
          <a:p>
            <a:pPr lvl="1"/>
            <a:r>
              <a:rPr lang="en-US" sz="1800" dirty="0">
                <a:solidFill>
                  <a:schemeClr val="tx1"/>
                </a:solidFill>
              </a:rPr>
              <a:t>Streamline the regulations by locating all financial responsibility requirements in 668 Subpart L</a:t>
            </a:r>
          </a:p>
          <a:p>
            <a:pPr lvl="1"/>
            <a:r>
              <a:rPr lang="en-US" sz="1800" dirty="0">
                <a:solidFill>
                  <a:schemeClr val="tx1"/>
                </a:solidFill>
              </a:rPr>
              <a:t>Ensure that audit reports are submitted in a timely manner, by the earlier of 30 days after the completion of the compliance audit and financial statements or six months after the end of the fiscal year</a:t>
            </a:r>
          </a:p>
          <a:p>
            <a:pPr lvl="1"/>
            <a:r>
              <a:rPr lang="en-US" sz="1800" dirty="0">
                <a:solidFill>
                  <a:schemeClr val="tx1"/>
                </a:solidFill>
              </a:rPr>
              <a:t>Establish additional circumstances that constitute an institution’s failure to meet financial obligations, including failure to make debt payments for more than 90 days, failure to make payroll obligations, or borrowing from employee retirement plans without authorization</a:t>
            </a:r>
          </a:p>
          <a:p>
            <a:pPr lvl="1"/>
            <a:r>
              <a:rPr lang="en-US" sz="1800" dirty="0">
                <a:solidFill>
                  <a:schemeClr val="tx1"/>
                </a:solidFill>
              </a:rPr>
              <a:t>Revise triggering events for debts, liabilities, and losses</a:t>
            </a:r>
          </a:p>
          <a:p>
            <a:pPr lvl="1"/>
            <a:r>
              <a:rPr lang="en-US" sz="1800" dirty="0">
                <a:solidFill>
                  <a:schemeClr val="tx1"/>
                </a:solidFill>
              </a:rPr>
              <a:t>Add a new mandatory trigger related to certain patterns of contributions and distributions sometimes used to manipulate composite scores</a:t>
            </a:r>
          </a:p>
          <a:p>
            <a:pPr lvl="1"/>
            <a:r>
              <a:rPr lang="en-US" sz="1800" dirty="0">
                <a:solidFill>
                  <a:schemeClr val="tx1"/>
                </a:solidFill>
              </a:rPr>
              <a:t>Restore and revise a financial protection trigger for cases where the institution is required to submit a teach-out plan or agreement</a:t>
            </a:r>
          </a:p>
          <a:p>
            <a:pPr lvl="1"/>
            <a:r>
              <a:rPr lang="en-US" sz="1800" dirty="0">
                <a:solidFill>
                  <a:schemeClr val="tx1"/>
                </a:solidFill>
              </a:rPr>
              <a:t>Reclassify triggers related to major actions by a state authorizer, failure to meet 90/10 requirements, and failed cohort default rates from discretionary to mandatory</a:t>
            </a:r>
          </a:p>
          <a:p>
            <a:pPr lvl="1"/>
            <a:r>
              <a:rPr lang="en-US" sz="1800" dirty="0">
                <a:solidFill>
                  <a:schemeClr val="tx1"/>
                </a:solidFill>
              </a:rPr>
              <a:t>Clarify language related to withdrawal of owner’s equity for proprietary institutions to ensure that withdrawals are accurately captured</a:t>
            </a:r>
          </a:p>
          <a:p>
            <a:pPr lvl="1"/>
            <a:endParaRPr lang="en-US" sz="1800" dirty="0">
              <a:solidFill>
                <a:schemeClr val="tx1"/>
              </a:solidFill>
            </a:endParaRPr>
          </a:p>
        </p:txBody>
      </p:sp>
    </p:spTree>
    <p:extLst>
      <p:ext uri="{BB962C8B-B14F-4D97-AF65-F5344CB8AC3E}">
        <p14:creationId xmlns:p14="http://schemas.microsoft.com/office/powerpoint/2010/main" val="719632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33</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sz="2800" dirty="0"/>
              <a:t>Non-consensus: Financial Responsibility</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8" y="1550988"/>
            <a:ext cx="10393914" cy="4803248"/>
          </a:xfrm>
        </p:spPr>
        <p:txBody>
          <a:bodyPr/>
          <a:lstStyle/>
          <a:p>
            <a:r>
              <a:rPr lang="en-US" sz="2600" dirty="0"/>
              <a:t>The Department’s proposal for Financial Responsibility would:</a:t>
            </a:r>
          </a:p>
          <a:p>
            <a:pPr lvl="1"/>
            <a:r>
              <a:rPr lang="en-US" sz="1800" dirty="0">
                <a:solidFill>
                  <a:schemeClr val="tx1"/>
                </a:solidFill>
              </a:rPr>
              <a:t>Clarify probation, show-cause, or equivalent accreditor actions as a discretionary trigger</a:t>
            </a:r>
          </a:p>
          <a:p>
            <a:pPr lvl="1"/>
            <a:r>
              <a:rPr lang="en-US" sz="1800" dirty="0">
                <a:solidFill>
                  <a:schemeClr val="tx1"/>
                </a:solidFill>
              </a:rPr>
              <a:t>Restore discretionary triggers for significant fluctuations in Title IV volume and for pending Borrower Relief group process claims </a:t>
            </a:r>
          </a:p>
          <a:p>
            <a:pPr lvl="1"/>
            <a:r>
              <a:rPr lang="en-US" sz="1800" dirty="0">
                <a:solidFill>
                  <a:schemeClr val="tx1"/>
                </a:solidFill>
              </a:rPr>
              <a:t>Allow the Department to require financial protection based on interim financial data illustrating significant concerns regarding cash flow, liquidity, or withdrawal rates</a:t>
            </a:r>
          </a:p>
          <a:p>
            <a:pPr lvl="1"/>
            <a:r>
              <a:rPr lang="en-US" sz="1800" dirty="0">
                <a:solidFill>
                  <a:schemeClr val="tx1"/>
                </a:solidFill>
              </a:rPr>
              <a:t>Establish new discretionary triggers related to the discontinuation of a significant share of an institution’s academic programs or most of an institution’s locations, or the closure of ground-based locations while maintaining an online presence</a:t>
            </a:r>
          </a:p>
          <a:p>
            <a:pPr lvl="1"/>
            <a:r>
              <a:rPr lang="en-US" sz="1800" dirty="0">
                <a:solidFill>
                  <a:schemeClr val="tx1"/>
                </a:solidFill>
              </a:rPr>
              <a:t>Adjust the language regarding adverse, qualified, or disclaimed audit opinions to clarify that the Department may independently assess whether the auditor’s concerns have been addressed or reflects a lack of financial responsibility</a:t>
            </a:r>
          </a:p>
          <a:p>
            <a:pPr lvl="1"/>
            <a:r>
              <a:rPr lang="en-US" sz="1800" dirty="0">
                <a:solidFill>
                  <a:schemeClr val="tx1"/>
                </a:solidFill>
              </a:rPr>
              <a:t>Reclassify triggers related to major actions by a state authorizer, failure to meet 90/10 requirements, and failed cohort default rates from discretionary to mandatory</a:t>
            </a:r>
          </a:p>
          <a:p>
            <a:pPr lvl="1"/>
            <a:r>
              <a:rPr lang="en-US" sz="1800" dirty="0">
                <a:solidFill>
                  <a:schemeClr val="tx1"/>
                </a:solidFill>
              </a:rPr>
              <a:t>Revise language related to audit or program review findings with liabilities least 5 percent of Title IV volume at the institution to clarify that the reports were issued in the two most recent years, rather than audits or reviews conducted in the two most recent years</a:t>
            </a:r>
          </a:p>
        </p:txBody>
      </p:sp>
    </p:spTree>
    <p:extLst>
      <p:ext uri="{BB962C8B-B14F-4D97-AF65-F5344CB8AC3E}">
        <p14:creationId xmlns:p14="http://schemas.microsoft.com/office/powerpoint/2010/main" val="1574593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34</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sz="2800" dirty="0"/>
              <a:t>Non-consensus: Changes in ownership</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8" y="1550988"/>
            <a:ext cx="10393914" cy="4803248"/>
          </a:xfrm>
        </p:spPr>
        <p:txBody>
          <a:bodyPr/>
          <a:lstStyle/>
          <a:p>
            <a:r>
              <a:rPr lang="en-US" sz="2600" dirty="0"/>
              <a:t>The Department has recently observed an increase in the number of institutions applying for changes in ownership, some of which also seek a conversion from proprietary to nonprofit or public status </a:t>
            </a:r>
          </a:p>
          <a:p>
            <a:r>
              <a:rPr lang="en-US" sz="2600" dirty="0"/>
              <a:t>These arrangements are often complex and/or high-risk, sometimes included “insider involvement” in the purchasing entity, and in some instances preceded sudden closures</a:t>
            </a:r>
          </a:p>
          <a:p>
            <a:r>
              <a:rPr lang="en-US" sz="2600" dirty="0"/>
              <a:t>Proposed regulatory changes would better accommodate the growing number of changes in ownership, the increasing complexity of ownership arrangements, and the heightened risk to students </a:t>
            </a:r>
            <a:br>
              <a:rPr lang="en-US" sz="2600" dirty="0"/>
            </a:br>
            <a:r>
              <a:rPr lang="en-US" sz="2600" dirty="0"/>
              <a:t>and taxpayers</a:t>
            </a:r>
          </a:p>
        </p:txBody>
      </p:sp>
    </p:spTree>
    <p:extLst>
      <p:ext uri="{BB962C8B-B14F-4D97-AF65-F5344CB8AC3E}">
        <p14:creationId xmlns:p14="http://schemas.microsoft.com/office/powerpoint/2010/main" val="10690277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35</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sz="2800" dirty="0"/>
              <a:t>Non-consensus: Changes in ownership</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8" y="1550988"/>
            <a:ext cx="10393914" cy="4803248"/>
          </a:xfrm>
        </p:spPr>
        <p:txBody>
          <a:bodyPr/>
          <a:lstStyle/>
          <a:p>
            <a:r>
              <a:rPr lang="en-US" sz="2600" dirty="0"/>
              <a:t>The Department’s proposals for changes in ownership would:</a:t>
            </a:r>
          </a:p>
          <a:p>
            <a:pPr lvl="1"/>
            <a:r>
              <a:rPr lang="en-US" sz="1800" dirty="0">
                <a:solidFill>
                  <a:schemeClr val="tx1"/>
                </a:solidFill>
              </a:rPr>
              <a:t>Modify the definitions of additional location, branch campus, distance education locations, and main campus to address existing confusion</a:t>
            </a:r>
          </a:p>
          <a:p>
            <a:pPr lvl="1"/>
            <a:r>
              <a:rPr lang="en-US" sz="1800" dirty="0">
                <a:solidFill>
                  <a:schemeClr val="tx1"/>
                </a:solidFill>
              </a:rPr>
              <a:t>Clarify the definition of a non-profit institution by providing some examples of arrangements that are not considered to meet that definition</a:t>
            </a:r>
          </a:p>
          <a:p>
            <a:pPr lvl="1"/>
            <a:r>
              <a:rPr lang="en-US" sz="1800" dirty="0">
                <a:solidFill>
                  <a:schemeClr val="tx1"/>
                </a:solidFill>
              </a:rPr>
              <a:t>Require institutions undergoing a change in ownership to provide adequate notice to </a:t>
            </a:r>
            <a:br>
              <a:rPr lang="en-US" sz="1800" dirty="0">
                <a:solidFill>
                  <a:schemeClr val="tx1"/>
                </a:solidFill>
              </a:rPr>
            </a:br>
            <a:r>
              <a:rPr lang="en-US" sz="1800" dirty="0">
                <a:solidFill>
                  <a:schemeClr val="tx1"/>
                </a:solidFill>
              </a:rPr>
              <a:t>the Department</a:t>
            </a:r>
          </a:p>
          <a:p>
            <a:pPr lvl="1"/>
            <a:r>
              <a:rPr lang="en-US" sz="1800" dirty="0">
                <a:solidFill>
                  <a:schemeClr val="tx1"/>
                </a:solidFill>
              </a:rPr>
              <a:t>Codify existing practice concerning the submission of a new owner’s audited financial statements</a:t>
            </a:r>
          </a:p>
          <a:p>
            <a:pPr lvl="1"/>
            <a:r>
              <a:rPr lang="en-US" sz="1800" dirty="0">
                <a:solidFill>
                  <a:schemeClr val="tx1"/>
                </a:solidFill>
              </a:rPr>
              <a:t>Provide that the Department may require additional financial surety as needed</a:t>
            </a:r>
          </a:p>
          <a:p>
            <a:pPr lvl="1"/>
            <a:r>
              <a:rPr lang="en-US" sz="1800" dirty="0">
                <a:solidFill>
                  <a:schemeClr val="tx1"/>
                </a:solidFill>
              </a:rPr>
              <a:t>Clarify that the Department is not required to rely on the same terms and conditions of the institution’s PPA prior to a change in ownership</a:t>
            </a:r>
          </a:p>
          <a:p>
            <a:pPr lvl="1"/>
            <a:r>
              <a:rPr lang="en-US" sz="1800" dirty="0">
                <a:solidFill>
                  <a:schemeClr val="tx1"/>
                </a:solidFill>
              </a:rPr>
              <a:t>Enhance reporting requirements to ensure that the Department has greater awareness of voting blocs and other types of corporate changes that may warrant greater scrutiny</a:t>
            </a:r>
          </a:p>
          <a:p>
            <a:pPr lvl="1"/>
            <a:r>
              <a:rPr lang="en-US" sz="1800" dirty="0">
                <a:solidFill>
                  <a:schemeClr val="tx1"/>
                </a:solidFill>
              </a:rPr>
              <a:t>Revise standards for identifying changes of ownership to focus on changes that are historically more closely aligned with changes in control</a:t>
            </a:r>
          </a:p>
          <a:p>
            <a:pPr lvl="1"/>
            <a:r>
              <a:rPr lang="en-US" sz="1800" dirty="0">
                <a:solidFill>
                  <a:schemeClr val="tx1"/>
                </a:solidFill>
              </a:rPr>
              <a:t>Revise excluded transactions language to allow the Department to more easily determine whether a particular type of transaction qualifies as excluded</a:t>
            </a:r>
          </a:p>
        </p:txBody>
      </p:sp>
    </p:spTree>
    <p:extLst>
      <p:ext uri="{BB962C8B-B14F-4D97-AF65-F5344CB8AC3E}">
        <p14:creationId xmlns:p14="http://schemas.microsoft.com/office/powerpoint/2010/main" val="31700249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36</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sz="2800" dirty="0"/>
              <a:t>Non-consensus: Certification procedures</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9043" y="1386602"/>
            <a:ext cx="10393914" cy="4803248"/>
          </a:xfrm>
        </p:spPr>
        <p:txBody>
          <a:bodyPr/>
          <a:lstStyle/>
          <a:p>
            <a:r>
              <a:rPr lang="en-US" sz="2600" dirty="0"/>
              <a:t>The Department proposed several changes to provide heightened oversight and to ensure that students have access to high-quality programs and are protected from predatory or abusive behaviors</a:t>
            </a:r>
          </a:p>
          <a:p>
            <a:r>
              <a:rPr lang="en-US" sz="2600" dirty="0"/>
              <a:t>The Department’s proposal for certification procedures would:</a:t>
            </a:r>
          </a:p>
          <a:p>
            <a:pPr lvl="1"/>
            <a:r>
              <a:rPr lang="en-US" sz="1800" dirty="0">
                <a:solidFill>
                  <a:schemeClr val="tx1"/>
                </a:solidFill>
              </a:rPr>
              <a:t>Eliminate the requirement for the Department to automatically recertify institutions after one year on a month-to-month status if a determination has not been made</a:t>
            </a:r>
          </a:p>
          <a:p>
            <a:pPr lvl="1"/>
            <a:r>
              <a:rPr lang="en-US" sz="1800" dirty="0">
                <a:solidFill>
                  <a:schemeClr val="tx1"/>
                </a:solidFill>
              </a:rPr>
              <a:t>Designate additional events requiring provisional certification, including repeat findings or unresolved liabilities for other institutions under common ownership</a:t>
            </a:r>
          </a:p>
          <a:p>
            <a:pPr lvl="1"/>
            <a:r>
              <a:rPr lang="en-US" sz="1800" dirty="0">
                <a:solidFill>
                  <a:schemeClr val="tx1"/>
                </a:solidFill>
              </a:rPr>
              <a:t>Require more frequent recertifications for schools provisionally certified for reasons related to certain consumer protection issues</a:t>
            </a:r>
          </a:p>
          <a:p>
            <a:pPr lvl="1"/>
            <a:r>
              <a:rPr lang="en-US" sz="1800" dirty="0">
                <a:solidFill>
                  <a:schemeClr val="tx1"/>
                </a:solidFill>
              </a:rPr>
              <a:t>Ensure that both private colleges and the companies that own them are required to sign PPAs</a:t>
            </a:r>
          </a:p>
          <a:p>
            <a:pPr lvl="1"/>
            <a:r>
              <a:rPr lang="en-US" sz="1800" dirty="0">
                <a:solidFill>
                  <a:schemeClr val="tx1"/>
                </a:solidFill>
              </a:rPr>
              <a:t>Add State attorneys general to the list of entities with authority to share information with each other and the Department regarding institutional eligibility, fraud, and abuse</a:t>
            </a:r>
          </a:p>
          <a:p>
            <a:pPr lvl="1"/>
            <a:r>
              <a:rPr lang="en-US" sz="1800" dirty="0">
                <a:solidFill>
                  <a:schemeClr val="tx1"/>
                </a:solidFill>
              </a:rPr>
              <a:t>Ensure that all programs that require programmatic accreditation and/or licensure/certification meet those requirements</a:t>
            </a:r>
          </a:p>
          <a:p>
            <a:pPr lvl="1"/>
            <a:r>
              <a:rPr lang="en-US" sz="1800" dirty="0">
                <a:solidFill>
                  <a:schemeClr val="tx1"/>
                </a:solidFill>
              </a:rPr>
              <a:t>Apply provisional conditions to proprietary institutions seeking to convert to nonprofit status</a:t>
            </a:r>
          </a:p>
        </p:txBody>
      </p:sp>
    </p:spTree>
    <p:extLst>
      <p:ext uri="{BB962C8B-B14F-4D97-AF65-F5344CB8AC3E}">
        <p14:creationId xmlns:p14="http://schemas.microsoft.com/office/powerpoint/2010/main" val="26802454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9B4FC-CCCD-034B-982D-0DB26E7D1D3E}"/>
              </a:ext>
            </a:extLst>
          </p:cNvPr>
          <p:cNvSpPr>
            <a:spLocks noGrp="1"/>
          </p:cNvSpPr>
          <p:nvPr>
            <p:ph type="title"/>
          </p:nvPr>
        </p:nvSpPr>
        <p:spPr>
          <a:xfrm>
            <a:off x="910829" y="1918506"/>
            <a:ext cx="8052196" cy="2054670"/>
          </a:xfrm>
        </p:spPr>
        <p:txBody>
          <a:bodyPr/>
          <a:lstStyle/>
          <a:p>
            <a:r>
              <a:rPr lang="en-US" dirty="0"/>
              <a:t>NEXT STEPS</a:t>
            </a:r>
          </a:p>
        </p:txBody>
      </p:sp>
      <p:sp>
        <p:nvSpPr>
          <p:cNvPr id="3" name="Slide Number Placeholder 2">
            <a:extLst>
              <a:ext uri="{FF2B5EF4-FFF2-40B4-BE49-F238E27FC236}">
                <a16:creationId xmlns:a16="http://schemas.microsoft.com/office/drawing/2014/main" id="{42E162C4-BB1D-6C4B-9CAC-9D1307DF34CE}"/>
              </a:ext>
            </a:extLst>
          </p:cNvPr>
          <p:cNvSpPr>
            <a:spLocks noGrp="1"/>
          </p:cNvSpPr>
          <p:nvPr>
            <p:ph type="sldNum" sz="quarter" idx="4294967295"/>
          </p:nvPr>
        </p:nvSpPr>
        <p:spPr>
          <a:xfrm>
            <a:off x="11707151" y="6354240"/>
            <a:ext cx="399651" cy="312098"/>
          </a:xfrm>
        </p:spPr>
        <p:txBody>
          <a:bodyPr/>
          <a:lstStyle/>
          <a:p>
            <a:fld id="{234755BD-B4AC-9044-BCE4-27904766F8BB}" type="slidenum">
              <a:rPr lang="en-US" smtClean="0"/>
              <a:pPr/>
              <a:t>37</a:t>
            </a:fld>
            <a:endParaRPr lang="en-US"/>
          </a:p>
        </p:txBody>
      </p:sp>
    </p:spTree>
    <p:extLst>
      <p:ext uri="{BB962C8B-B14F-4D97-AF65-F5344CB8AC3E}">
        <p14:creationId xmlns:p14="http://schemas.microsoft.com/office/powerpoint/2010/main" val="30397176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71A6B24-2CB9-4C36-BC0E-AE338BA29B8C}"/>
              </a:ext>
            </a:extLst>
          </p:cNvPr>
          <p:cNvSpPr>
            <a:spLocks noGrp="1"/>
          </p:cNvSpPr>
          <p:nvPr>
            <p:ph type="sldNum" sz="quarter" idx="10"/>
          </p:nvPr>
        </p:nvSpPr>
        <p:spPr/>
        <p:txBody>
          <a:bodyPr/>
          <a:lstStyle/>
          <a:p>
            <a:fld id="{234755BD-B4AC-9044-BCE4-27904766F8BB}" type="slidenum">
              <a:rPr lang="en-US" smtClean="0"/>
              <a:t>38</a:t>
            </a:fld>
            <a:endParaRPr lang="en-US"/>
          </a:p>
        </p:txBody>
      </p:sp>
      <p:sp>
        <p:nvSpPr>
          <p:cNvPr id="6" name="Title 5">
            <a:extLst>
              <a:ext uri="{FF2B5EF4-FFF2-40B4-BE49-F238E27FC236}">
                <a16:creationId xmlns:a16="http://schemas.microsoft.com/office/drawing/2014/main" id="{A790194A-7AF9-400F-A6F4-323AA125C0BD}"/>
              </a:ext>
            </a:extLst>
          </p:cNvPr>
          <p:cNvSpPr>
            <a:spLocks noGrp="1"/>
          </p:cNvSpPr>
          <p:nvPr>
            <p:ph type="title"/>
          </p:nvPr>
        </p:nvSpPr>
        <p:spPr/>
        <p:txBody>
          <a:bodyPr/>
          <a:lstStyle/>
          <a:p>
            <a:r>
              <a:rPr lang="en-US" dirty="0"/>
              <a:t>NEXT STEPS</a:t>
            </a:r>
          </a:p>
        </p:txBody>
      </p:sp>
      <p:sp>
        <p:nvSpPr>
          <p:cNvPr id="7" name="Text Placeholder 6">
            <a:extLst>
              <a:ext uri="{FF2B5EF4-FFF2-40B4-BE49-F238E27FC236}">
                <a16:creationId xmlns:a16="http://schemas.microsoft.com/office/drawing/2014/main" id="{AA0CD6FF-4BA3-4F3C-864C-15C0EF194365}"/>
              </a:ext>
            </a:extLst>
          </p:cNvPr>
          <p:cNvSpPr>
            <a:spLocks noGrp="1"/>
          </p:cNvSpPr>
          <p:nvPr>
            <p:ph type="body" sz="quarter" idx="30"/>
          </p:nvPr>
        </p:nvSpPr>
        <p:spPr/>
        <p:txBody>
          <a:bodyPr/>
          <a:lstStyle/>
          <a:p>
            <a:r>
              <a:rPr lang="en-US" dirty="0"/>
              <a:t>What’s next after negotiated rulemaking?</a:t>
            </a:r>
          </a:p>
        </p:txBody>
      </p:sp>
      <p:sp>
        <p:nvSpPr>
          <p:cNvPr id="8" name="Text Placeholder 7">
            <a:extLst>
              <a:ext uri="{FF2B5EF4-FFF2-40B4-BE49-F238E27FC236}">
                <a16:creationId xmlns:a16="http://schemas.microsoft.com/office/drawing/2014/main" id="{B5A4DCFE-D30D-4F8A-9FFE-094794CEA927}"/>
              </a:ext>
            </a:extLst>
          </p:cNvPr>
          <p:cNvSpPr>
            <a:spLocks noGrp="1"/>
          </p:cNvSpPr>
          <p:nvPr>
            <p:ph type="body" sz="quarter" idx="20"/>
          </p:nvPr>
        </p:nvSpPr>
        <p:spPr/>
        <p:txBody>
          <a:bodyPr/>
          <a:lstStyle/>
          <a:p>
            <a:pPr marL="285750" indent="-285750">
              <a:buFont typeface="Arial" panose="020B0604020202020204" pitchFamily="34" charset="0"/>
              <a:buChar char="•"/>
            </a:pPr>
            <a:r>
              <a:rPr lang="en-US" dirty="0"/>
              <a:t>Publication of proposed rules (NPRM) in </a:t>
            </a:r>
            <a:r>
              <a:rPr lang="en-US" i="1" dirty="0"/>
              <a:t>Federal Register</a:t>
            </a:r>
          </a:p>
          <a:p>
            <a:pPr marL="285750" indent="-285750">
              <a:buFont typeface="Arial" panose="020B0604020202020204" pitchFamily="34" charset="0"/>
              <a:buChar char="•"/>
            </a:pPr>
            <a:r>
              <a:rPr lang="en-US" dirty="0"/>
              <a:t>At least 30 days comment period</a:t>
            </a:r>
          </a:p>
          <a:p>
            <a:pPr marL="285750" indent="-285750">
              <a:buFont typeface="Arial" panose="020B0604020202020204" pitchFamily="34" charset="0"/>
              <a:buChar char="•"/>
            </a:pPr>
            <a:r>
              <a:rPr lang="en-US" dirty="0"/>
              <a:t>Regulations.gov </a:t>
            </a:r>
          </a:p>
          <a:p>
            <a:endParaRPr lang="en-US" dirty="0"/>
          </a:p>
        </p:txBody>
      </p:sp>
      <p:sp>
        <p:nvSpPr>
          <p:cNvPr id="9" name="Text Placeholder 8">
            <a:extLst>
              <a:ext uri="{FF2B5EF4-FFF2-40B4-BE49-F238E27FC236}">
                <a16:creationId xmlns:a16="http://schemas.microsoft.com/office/drawing/2014/main" id="{3032D00C-A220-493E-AE0A-BAF2D87BABA8}"/>
              </a:ext>
            </a:extLst>
          </p:cNvPr>
          <p:cNvSpPr>
            <a:spLocks noGrp="1"/>
          </p:cNvSpPr>
          <p:nvPr>
            <p:ph type="body" sz="quarter" idx="31"/>
          </p:nvPr>
        </p:nvSpPr>
        <p:spPr/>
        <p:txBody>
          <a:bodyPr/>
          <a:lstStyle/>
          <a:p>
            <a:r>
              <a:rPr lang="en-US" dirty="0" err="1"/>
              <a:t>nprm</a:t>
            </a:r>
            <a:endParaRPr lang="en-US" dirty="0"/>
          </a:p>
        </p:txBody>
      </p:sp>
      <p:sp>
        <p:nvSpPr>
          <p:cNvPr id="10" name="Text Placeholder 9">
            <a:extLst>
              <a:ext uri="{FF2B5EF4-FFF2-40B4-BE49-F238E27FC236}">
                <a16:creationId xmlns:a16="http://schemas.microsoft.com/office/drawing/2014/main" id="{433C19BD-85A7-4098-BC92-832010C30E92}"/>
              </a:ext>
            </a:extLst>
          </p:cNvPr>
          <p:cNvSpPr>
            <a:spLocks noGrp="1"/>
          </p:cNvSpPr>
          <p:nvPr>
            <p:ph type="body" sz="quarter" idx="36"/>
          </p:nvPr>
        </p:nvSpPr>
        <p:spPr/>
        <p:txBody>
          <a:bodyPr/>
          <a:lstStyle/>
          <a:p>
            <a:pPr marL="285750" indent="-285750">
              <a:buFont typeface="Arial" panose="020B0604020202020204" pitchFamily="34" charset="0"/>
              <a:buChar char="•"/>
            </a:pPr>
            <a:r>
              <a:rPr lang="en-US" dirty="0"/>
              <a:t>ED responds to comments</a:t>
            </a:r>
          </a:p>
          <a:p>
            <a:pPr marL="285750" indent="-285750">
              <a:buFont typeface="Arial" panose="020B0604020202020204" pitchFamily="34" charset="0"/>
              <a:buChar char="•"/>
            </a:pPr>
            <a:r>
              <a:rPr lang="en-US" dirty="0"/>
              <a:t>Publication of final rules in </a:t>
            </a:r>
            <a:r>
              <a:rPr lang="en-US" i="1" dirty="0"/>
              <a:t>Federal Register</a:t>
            </a:r>
          </a:p>
          <a:p>
            <a:pPr marL="285750" indent="-285750">
              <a:buFont typeface="Arial" panose="020B0604020202020204" pitchFamily="34" charset="0"/>
              <a:buChar char="•"/>
            </a:pPr>
            <a:r>
              <a:rPr lang="en-US" dirty="0"/>
              <a:t>Master Calendar: by November 1, 2022</a:t>
            </a:r>
          </a:p>
        </p:txBody>
      </p:sp>
      <p:sp>
        <p:nvSpPr>
          <p:cNvPr id="11" name="Text Placeholder 10">
            <a:extLst>
              <a:ext uri="{FF2B5EF4-FFF2-40B4-BE49-F238E27FC236}">
                <a16:creationId xmlns:a16="http://schemas.microsoft.com/office/drawing/2014/main" id="{31CA474D-1D78-43EA-A1F0-D528D5CC2340}"/>
              </a:ext>
            </a:extLst>
          </p:cNvPr>
          <p:cNvSpPr>
            <a:spLocks noGrp="1"/>
          </p:cNvSpPr>
          <p:nvPr>
            <p:ph type="body" sz="quarter" idx="37"/>
          </p:nvPr>
        </p:nvSpPr>
        <p:spPr/>
        <p:txBody>
          <a:bodyPr/>
          <a:lstStyle/>
          <a:p>
            <a:r>
              <a:rPr lang="en-US" dirty="0"/>
              <a:t>PUBLICATION OF Final rule</a:t>
            </a:r>
          </a:p>
          <a:p>
            <a:endParaRPr lang="en-US" dirty="0"/>
          </a:p>
        </p:txBody>
      </p:sp>
      <p:sp>
        <p:nvSpPr>
          <p:cNvPr id="12" name="Text Placeholder 11">
            <a:extLst>
              <a:ext uri="{FF2B5EF4-FFF2-40B4-BE49-F238E27FC236}">
                <a16:creationId xmlns:a16="http://schemas.microsoft.com/office/drawing/2014/main" id="{D53B1707-4014-45D8-9CA2-347206229144}"/>
              </a:ext>
            </a:extLst>
          </p:cNvPr>
          <p:cNvSpPr>
            <a:spLocks noGrp="1"/>
          </p:cNvSpPr>
          <p:nvPr>
            <p:ph type="body" sz="quarter" idx="38"/>
          </p:nvPr>
        </p:nvSpPr>
        <p:spPr>
          <a:xfrm>
            <a:off x="8525040" y="3920651"/>
            <a:ext cx="2769840" cy="1754249"/>
          </a:xfrm>
        </p:spPr>
        <p:txBody>
          <a:bodyPr/>
          <a:lstStyle/>
          <a:p>
            <a:pPr marL="285750" indent="-285750">
              <a:buFont typeface="Arial" panose="020B0604020202020204" pitchFamily="34" charset="0"/>
              <a:buChar char="•"/>
            </a:pPr>
            <a:r>
              <a:rPr lang="en-US" dirty="0"/>
              <a:t>Goal is to implement by July 1, 2023</a:t>
            </a:r>
          </a:p>
          <a:p>
            <a:pPr marL="285750" indent="-285750">
              <a:buFont typeface="Arial" panose="020B0604020202020204" pitchFamily="34" charset="0"/>
              <a:buChar char="•"/>
            </a:pPr>
            <a:r>
              <a:rPr lang="en-US" dirty="0"/>
              <a:t>Early implementation may be possible for some topics</a:t>
            </a:r>
          </a:p>
        </p:txBody>
      </p:sp>
      <p:sp>
        <p:nvSpPr>
          <p:cNvPr id="13" name="Text Placeholder 12">
            <a:extLst>
              <a:ext uri="{FF2B5EF4-FFF2-40B4-BE49-F238E27FC236}">
                <a16:creationId xmlns:a16="http://schemas.microsoft.com/office/drawing/2014/main" id="{14E59D2E-443C-4AC0-934A-DFE00E07C8E7}"/>
              </a:ext>
            </a:extLst>
          </p:cNvPr>
          <p:cNvSpPr>
            <a:spLocks noGrp="1"/>
          </p:cNvSpPr>
          <p:nvPr>
            <p:ph type="body" sz="quarter" idx="39"/>
          </p:nvPr>
        </p:nvSpPr>
        <p:spPr/>
        <p:txBody>
          <a:bodyPr/>
          <a:lstStyle/>
          <a:p>
            <a:r>
              <a:rPr lang="en-US" dirty="0"/>
              <a:t>Effective dates</a:t>
            </a:r>
          </a:p>
        </p:txBody>
      </p:sp>
      <p:pic>
        <p:nvPicPr>
          <p:cNvPr id="14" name="Graphic 13">
            <a:extLst>
              <a:ext uri="{FF2B5EF4-FFF2-40B4-BE49-F238E27FC236}">
                <a16:creationId xmlns:a16="http://schemas.microsoft.com/office/drawing/2014/main" id="{325A47CD-B0CA-4033-AE96-BAE0CBA13DAD}"/>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787510" y="2392957"/>
            <a:ext cx="667512" cy="667512"/>
          </a:xfrm>
          <a:prstGeom prst="rect">
            <a:avLst/>
          </a:prstGeom>
        </p:spPr>
      </p:pic>
      <p:pic>
        <p:nvPicPr>
          <p:cNvPr id="15" name="Graphic 14">
            <a:extLst>
              <a:ext uri="{FF2B5EF4-FFF2-40B4-BE49-F238E27FC236}">
                <a16:creationId xmlns:a16="http://schemas.microsoft.com/office/drawing/2014/main" id="{6B7BC83A-A6CB-474B-823B-7DD74EC10D34}"/>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4774385" y="2392957"/>
            <a:ext cx="445008" cy="667512"/>
          </a:xfrm>
          <a:prstGeom prst="rect">
            <a:avLst/>
          </a:prstGeom>
        </p:spPr>
      </p:pic>
      <p:pic>
        <p:nvPicPr>
          <p:cNvPr id="16" name="Graphic 15">
            <a:extLst>
              <a:ext uri="{FF2B5EF4-FFF2-40B4-BE49-F238E27FC236}">
                <a16:creationId xmlns:a16="http://schemas.microsoft.com/office/drawing/2014/main" id="{11031AF9-E4D2-4701-ADDC-5DA351850CA9}"/>
              </a:ext>
            </a:extLst>
          </p:cNvPr>
          <p:cNvPicPr>
            <a:picLocks noChangeAspect="1"/>
          </p:cNvPicPr>
          <p:nvPr/>
        </p:nvPicPr>
        <p:blipFill>
          <a:blip r:embed="rId6">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9136569" y="2248208"/>
            <a:ext cx="760222" cy="667512"/>
          </a:xfrm>
          <a:prstGeom prst="rect">
            <a:avLst/>
          </a:prstGeom>
        </p:spPr>
      </p:pic>
    </p:spTree>
    <p:extLst>
      <p:ext uri="{BB962C8B-B14F-4D97-AF65-F5344CB8AC3E}">
        <p14:creationId xmlns:p14="http://schemas.microsoft.com/office/powerpoint/2010/main" val="3844681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9B4FC-CCCD-034B-982D-0DB26E7D1D3E}"/>
              </a:ext>
            </a:extLst>
          </p:cNvPr>
          <p:cNvSpPr>
            <a:spLocks noGrp="1"/>
          </p:cNvSpPr>
          <p:nvPr>
            <p:ph type="title"/>
          </p:nvPr>
        </p:nvSpPr>
        <p:spPr>
          <a:xfrm>
            <a:off x="910829" y="1918506"/>
            <a:ext cx="8052196" cy="2054670"/>
          </a:xfrm>
        </p:spPr>
        <p:txBody>
          <a:bodyPr/>
          <a:lstStyle/>
          <a:p>
            <a:r>
              <a:rPr lang="en-US" dirty="0"/>
              <a:t>QUESTIONS</a:t>
            </a:r>
          </a:p>
        </p:txBody>
      </p:sp>
      <p:sp>
        <p:nvSpPr>
          <p:cNvPr id="3" name="Slide Number Placeholder 2">
            <a:extLst>
              <a:ext uri="{FF2B5EF4-FFF2-40B4-BE49-F238E27FC236}">
                <a16:creationId xmlns:a16="http://schemas.microsoft.com/office/drawing/2014/main" id="{42E162C4-BB1D-6C4B-9CAC-9D1307DF34CE}"/>
              </a:ext>
            </a:extLst>
          </p:cNvPr>
          <p:cNvSpPr>
            <a:spLocks noGrp="1"/>
          </p:cNvSpPr>
          <p:nvPr>
            <p:ph type="sldNum" sz="quarter" idx="4294967295"/>
          </p:nvPr>
        </p:nvSpPr>
        <p:spPr>
          <a:xfrm>
            <a:off x="11707151" y="6354240"/>
            <a:ext cx="399651" cy="312098"/>
          </a:xfrm>
        </p:spPr>
        <p:txBody>
          <a:bodyPr/>
          <a:lstStyle/>
          <a:p>
            <a:fld id="{234755BD-B4AC-9044-BCE4-27904766F8BB}" type="slidenum">
              <a:rPr lang="en-US" smtClean="0"/>
              <a:pPr/>
              <a:t>39</a:t>
            </a:fld>
            <a:endParaRPr lang="en-US"/>
          </a:p>
        </p:txBody>
      </p:sp>
    </p:spTree>
    <p:extLst>
      <p:ext uri="{BB962C8B-B14F-4D97-AF65-F5344CB8AC3E}">
        <p14:creationId xmlns:p14="http://schemas.microsoft.com/office/powerpoint/2010/main" val="1390987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4F8B932-EA61-E64A-879D-2E4C54C647CE}"/>
              </a:ext>
            </a:extLst>
          </p:cNvPr>
          <p:cNvSpPr>
            <a:spLocks noGrp="1"/>
          </p:cNvSpPr>
          <p:nvPr>
            <p:ph type="sldNum" sz="quarter" idx="4"/>
          </p:nvPr>
        </p:nvSpPr>
        <p:spPr/>
        <p:txBody>
          <a:bodyPr/>
          <a:lstStyle/>
          <a:p>
            <a:fld id="{234755BD-B4AC-9044-BCE4-27904766F8BB}" type="slidenum">
              <a:rPr lang="en-US" smtClean="0"/>
              <a:pPr/>
              <a:t>4</a:t>
            </a:fld>
            <a:endParaRPr lang="en-US"/>
          </a:p>
        </p:txBody>
      </p:sp>
      <p:sp>
        <p:nvSpPr>
          <p:cNvPr id="3" name="Title 2">
            <a:extLst>
              <a:ext uri="{FF2B5EF4-FFF2-40B4-BE49-F238E27FC236}">
                <a16:creationId xmlns:a16="http://schemas.microsoft.com/office/drawing/2014/main" id="{84EEFAE4-7A0B-F342-B7BE-2B60A3DA13D0}"/>
              </a:ext>
            </a:extLst>
          </p:cNvPr>
          <p:cNvSpPr>
            <a:spLocks noGrp="1"/>
          </p:cNvSpPr>
          <p:nvPr>
            <p:ph type="title"/>
          </p:nvPr>
        </p:nvSpPr>
        <p:spPr/>
        <p:txBody>
          <a:bodyPr/>
          <a:lstStyle/>
          <a:p>
            <a:r>
              <a:rPr lang="en-US" dirty="0"/>
              <a:t>Table 1: negotiated rulemaking</a:t>
            </a:r>
          </a:p>
        </p:txBody>
      </p:sp>
      <p:sp>
        <p:nvSpPr>
          <p:cNvPr id="4" name="Text Placeholder 3">
            <a:extLst>
              <a:ext uri="{FF2B5EF4-FFF2-40B4-BE49-F238E27FC236}">
                <a16:creationId xmlns:a16="http://schemas.microsoft.com/office/drawing/2014/main" id="{F8CF1D10-DC71-E641-AF03-A730325A0159}"/>
              </a:ext>
            </a:extLst>
          </p:cNvPr>
          <p:cNvSpPr>
            <a:spLocks noGrp="1"/>
          </p:cNvSpPr>
          <p:nvPr>
            <p:ph type="body" sz="quarter" idx="11"/>
          </p:nvPr>
        </p:nvSpPr>
        <p:spPr>
          <a:xfrm>
            <a:off x="874195" y="1550992"/>
            <a:ext cx="10443610" cy="4803248"/>
          </a:xfrm>
        </p:spPr>
        <p:txBody>
          <a:bodyPr/>
          <a:lstStyle/>
          <a:p>
            <a:r>
              <a:rPr lang="en-US" dirty="0"/>
              <a:t>The Department convened the Affordability and Student Loans Committee in 2021</a:t>
            </a:r>
          </a:p>
          <a:p>
            <a:r>
              <a:rPr lang="en-US" dirty="0"/>
              <a:t>Negotiations were held:</a:t>
            </a:r>
          </a:p>
          <a:p>
            <a:pPr lvl="1"/>
            <a:r>
              <a:rPr lang="en-US" sz="2400" dirty="0">
                <a:solidFill>
                  <a:schemeClr val="tx1"/>
                </a:solidFill>
              </a:rPr>
              <a:t>Session 1 held October 4-8, 2021</a:t>
            </a:r>
          </a:p>
          <a:p>
            <a:pPr lvl="1"/>
            <a:r>
              <a:rPr lang="en-US" sz="2400" dirty="0">
                <a:solidFill>
                  <a:schemeClr val="tx1"/>
                </a:solidFill>
              </a:rPr>
              <a:t>Session 2 held November 1-5, 2021</a:t>
            </a:r>
          </a:p>
          <a:p>
            <a:pPr lvl="1"/>
            <a:r>
              <a:rPr lang="en-US" sz="2400" dirty="0">
                <a:solidFill>
                  <a:schemeClr val="tx1"/>
                </a:solidFill>
              </a:rPr>
              <a:t>Session 3 held December 6-10, 2021</a:t>
            </a:r>
          </a:p>
          <a:p>
            <a:r>
              <a:rPr lang="en-US" dirty="0"/>
              <a:t>Pell Grants for Prison Education Programs Subcommittee:</a:t>
            </a:r>
          </a:p>
          <a:p>
            <a:pPr lvl="1"/>
            <a:r>
              <a:rPr lang="en-US" sz="2400" dirty="0">
                <a:solidFill>
                  <a:schemeClr val="tx1"/>
                </a:solidFill>
              </a:rPr>
              <a:t>Session 1 held October 18-20, 2021</a:t>
            </a:r>
          </a:p>
          <a:p>
            <a:pPr lvl="1"/>
            <a:r>
              <a:rPr lang="en-US" sz="2400" dirty="0">
                <a:solidFill>
                  <a:schemeClr val="tx1"/>
                </a:solidFill>
              </a:rPr>
              <a:t>Session 2 held  November 8-10, 2021</a:t>
            </a:r>
            <a:endParaRPr lang="en-US" sz="3200" dirty="0">
              <a:solidFill>
                <a:schemeClr val="tx1"/>
              </a:solidFill>
            </a:endParaRPr>
          </a:p>
          <a:p>
            <a:r>
              <a:rPr lang="en-US" dirty="0"/>
              <a:t>More information available at </a:t>
            </a:r>
            <a:r>
              <a:rPr lang="en-US" dirty="0">
                <a:hlinkClick r:id="rId2"/>
              </a:rPr>
              <a:t>OPE’s negotiated rulemaking website</a:t>
            </a:r>
            <a:r>
              <a:rPr lang="en-US" dirty="0"/>
              <a:t>. </a:t>
            </a:r>
            <a:endParaRPr lang="en-US" dirty="0">
              <a:solidFill>
                <a:schemeClr val="tx1"/>
              </a:solidFill>
            </a:endParaRPr>
          </a:p>
        </p:txBody>
      </p:sp>
    </p:spTree>
    <p:extLst>
      <p:ext uri="{BB962C8B-B14F-4D97-AF65-F5344CB8AC3E}">
        <p14:creationId xmlns:p14="http://schemas.microsoft.com/office/powerpoint/2010/main" val="3119252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76252F7-DFCA-4BF5-9EA0-452B8DA84072}"/>
              </a:ext>
            </a:extLst>
          </p:cNvPr>
          <p:cNvSpPr>
            <a:spLocks noGrp="1"/>
          </p:cNvSpPr>
          <p:nvPr>
            <p:ph type="sldNum" sz="quarter" idx="4"/>
          </p:nvPr>
        </p:nvSpPr>
        <p:spPr/>
        <p:txBody>
          <a:bodyPr/>
          <a:lstStyle/>
          <a:p>
            <a:fld id="{234755BD-B4AC-9044-BCE4-27904766F8BB}" type="slidenum">
              <a:rPr lang="en-US" smtClean="0"/>
              <a:pPr/>
              <a:t>5</a:t>
            </a:fld>
            <a:endParaRPr lang="en-US"/>
          </a:p>
        </p:txBody>
      </p:sp>
      <p:sp>
        <p:nvSpPr>
          <p:cNvPr id="3" name="Title 2">
            <a:extLst>
              <a:ext uri="{FF2B5EF4-FFF2-40B4-BE49-F238E27FC236}">
                <a16:creationId xmlns:a16="http://schemas.microsoft.com/office/drawing/2014/main" id="{7FD1E4D1-B719-4804-B29B-AD110ECEC883}"/>
              </a:ext>
            </a:extLst>
          </p:cNvPr>
          <p:cNvSpPr>
            <a:spLocks noGrp="1"/>
          </p:cNvSpPr>
          <p:nvPr>
            <p:ph type="title"/>
          </p:nvPr>
        </p:nvSpPr>
        <p:spPr/>
        <p:txBody>
          <a:bodyPr/>
          <a:lstStyle/>
          <a:p>
            <a:r>
              <a:rPr lang="en-US"/>
              <a:t>TABLE 1: 12 topics</a:t>
            </a:r>
            <a:endParaRPr lang="en-US" dirty="0"/>
          </a:p>
        </p:txBody>
      </p:sp>
      <p:sp>
        <p:nvSpPr>
          <p:cNvPr id="4" name="Text Placeholder 3">
            <a:extLst>
              <a:ext uri="{FF2B5EF4-FFF2-40B4-BE49-F238E27FC236}">
                <a16:creationId xmlns:a16="http://schemas.microsoft.com/office/drawing/2014/main" id="{6C372EB6-FC60-43B5-94DC-4CC0214C16EB}"/>
              </a:ext>
            </a:extLst>
          </p:cNvPr>
          <p:cNvSpPr>
            <a:spLocks noGrp="1"/>
          </p:cNvSpPr>
          <p:nvPr>
            <p:ph type="body" sz="quarter" idx="11"/>
          </p:nvPr>
        </p:nvSpPr>
        <p:spPr>
          <a:xfrm>
            <a:off x="912571" y="1550992"/>
            <a:ext cx="4713030" cy="4803248"/>
          </a:xfrm>
        </p:spPr>
        <p:txBody>
          <a:bodyPr/>
          <a:lstStyle/>
          <a:p>
            <a:pPr fontAlgn="base">
              <a:spcAft>
                <a:spcPts val="600"/>
              </a:spcAft>
            </a:pPr>
            <a:r>
              <a:rPr lang="en-US" sz="2200" dirty="0">
                <a:solidFill>
                  <a:srgbClr val="333333"/>
                </a:solidFill>
                <a:ea typeface="Cambria" panose="02040503050406030204" pitchFamily="18" charset="0"/>
              </a:rPr>
              <a:t>Total and Permanent Disability Discharge</a:t>
            </a:r>
          </a:p>
          <a:p>
            <a:pPr algn="l" fontAlgn="base">
              <a:spcAft>
                <a:spcPts val="600"/>
              </a:spcAft>
            </a:pPr>
            <a:r>
              <a:rPr lang="en-US" sz="2200" b="0" i="0" dirty="0">
                <a:solidFill>
                  <a:srgbClr val="333333"/>
                </a:solidFill>
                <a:effectLst/>
                <a:ea typeface="Cambria" panose="02040503050406030204" pitchFamily="18" charset="0"/>
              </a:rPr>
              <a:t>Closed School Discharge</a:t>
            </a:r>
          </a:p>
          <a:p>
            <a:pPr algn="l" fontAlgn="base">
              <a:spcAft>
                <a:spcPts val="600"/>
              </a:spcAft>
            </a:pPr>
            <a:r>
              <a:rPr lang="en-US" sz="2200" b="0" i="0" dirty="0">
                <a:solidFill>
                  <a:srgbClr val="333333"/>
                </a:solidFill>
                <a:effectLst/>
                <a:ea typeface="Cambria" panose="02040503050406030204" pitchFamily="18" charset="0"/>
              </a:rPr>
              <a:t>Eliminate Interest Capitalization</a:t>
            </a:r>
          </a:p>
          <a:p>
            <a:pPr fontAlgn="base">
              <a:spcAft>
                <a:spcPts val="600"/>
              </a:spcAft>
            </a:pPr>
            <a:r>
              <a:rPr lang="en-US" sz="2200" dirty="0">
                <a:solidFill>
                  <a:srgbClr val="333333"/>
                </a:solidFill>
                <a:ea typeface="Cambria" panose="02040503050406030204" pitchFamily="18" charset="0"/>
              </a:rPr>
              <a:t>False Certification Discharge</a:t>
            </a:r>
          </a:p>
          <a:p>
            <a:pPr algn="l" fontAlgn="base">
              <a:spcAft>
                <a:spcPts val="600"/>
              </a:spcAft>
            </a:pPr>
            <a:endParaRPr lang="en-US" sz="2400" dirty="0">
              <a:ea typeface="Cambria" panose="02040503050406030204" pitchFamily="18" charset="0"/>
            </a:endParaRPr>
          </a:p>
        </p:txBody>
      </p:sp>
      <p:sp>
        <p:nvSpPr>
          <p:cNvPr id="5" name="Text Placeholder 3">
            <a:extLst>
              <a:ext uri="{FF2B5EF4-FFF2-40B4-BE49-F238E27FC236}">
                <a16:creationId xmlns:a16="http://schemas.microsoft.com/office/drawing/2014/main" id="{EA76232D-EAB8-4394-BB3A-14855E0E5F20}"/>
              </a:ext>
            </a:extLst>
          </p:cNvPr>
          <p:cNvSpPr txBox="1">
            <a:spLocks/>
          </p:cNvSpPr>
          <p:nvPr/>
        </p:nvSpPr>
        <p:spPr>
          <a:xfrm>
            <a:off x="5625601" y="1550992"/>
            <a:ext cx="5899545" cy="4803248"/>
          </a:xfrm>
          <a:prstGeom prst="rect">
            <a:avLst/>
          </a:prstGeom>
        </p:spPr>
        <p:txBody>
          <a:bodyPr vert="horz" lIns="91440" tIns="45720" rIns="91440" bIns="45720" rtlCol="0">
            <a:noAutofit/>
          </a:bodyPr>
          <a:lstStyle>
            <a:lvl1pPr marL="457200" indent="-457200" algn="l" defTabSz="914173" rtl="0" eaLnBrk="1" latinLnBrk="0" hangingPunct="1">
              <a:lnSpc>
                <a:spcPct val="90000"/>
              </a:lnSpc>
              <a:spcBef>
                <a:spcPts val="1000"/>
              </a:spcBef>
              <a:spcAft>
                <a:spcPts val="1200"/>
              </a:spcAft>
              <a:buClr>
                <a:schemeClr val="accent2"/>
              </a:buClr>
              <a:buFont typeface="Arial" panose="020B0604020202020204" pitchFamily="34" charset="0"/>
              <a:buChar char="•"/>
              <a:defRPr sz="2800" b="0" i="0" kern="1200">
                <a:solidFill>
                  <a:schemeClr val="tx1"/>
                </a:solidFill>
                <a:latin typeface="Cambria" panose="02040503050406030204" pitchFamily="18" charset="0"/>
                <a:ea typeface="+mn-ea"/>
                <a:cs typeface="Arial" panose="020B0604020202020204" pitchFamily="34" charset="0"/>
              </a:defRPr>
            </a:lvl1pPr>
            <a:lvl2pPr marL="685630" indent="-228544" algn="l" defTabSz="914173" rtl="0" eaLnBrk="1" latinLnBrk="0" hangingPunct="1">
              <a:lnSpc>
                <a:spcPct val="90000"/>
              </a:lnSpc>
              <a:spcBef>
                <a:spcPts val="500"/>
              </a:spcBef>
              <a:buClr>
                <a:schemeClr val="accent2"/>
              </a:buClr>
              <a:buFont typeface="Arial" panose="020B0604020202020204" pitchFamily="34" charset="0"/>
              <a:buChar char="•"/>
              <a:defRPr sz="2000" b="0" i="0" kern="1200">
                <a:solidFill>
                  <a:schemeClr val="bg1"/>
                </a:solidFill>
                <a:latin typeface="Cambria" panose="02040503050406030204" pitchFamily="18" charset="0"/>
                <a:ea typeface="+mn-ea"/>
                <a:cs typeface="Arial" panose="020B0604020202020204" pitchFamily="34" charset="0"/>
              </a:defRPr>
            </a:lvl2pPr>
            <a:lvl3pPr marL="1142717" indent="-228544" algn="l" defTabSz="914173" rtl="0" eaLnBrk="1" latinLnBrk="0" hangingPunct="1">
              <a:lnSpc>
                <a:spcPct val="90000"/>
              </a:lnSpc>
              <a:spcBef>
                <a:spcPts val="500"/>
              </a:spcBef>
              <a:buClr>
                <a:schemeClr val="accent2"/>
              </a:buClr>
              <a:buFont typeface="Arial" panose="020B0604020202020204" pitchFamily="34" charset="0"/>
              <a:buChar char="•"/>
              <a:defRPr sz="1800" b="0" i="0" kern="1200">
                <a:solidFill>
                  <a:schemeClr val="bg1"/>
                </a:solidFill>
                <a:latin typeface="Cambria" panose="02040503050406030204" pitchFamily="18" charset="0"/>
                <a:ea typeface="+mn-ea"/>
                <a:cs typeface="Arial" panose="020B0604020202020204" pitchFamily="34" charset="0"/>
              </a:defRPr>
            </a:lvl3pPr>
            <a:lvl4pPr marL="1599803" indent="-228544" algn="l" defTabSz="914173" rtl="0" eaLnBrk="1" latinLnBrk="0" hangingPunct="1">
              <a:lnSpc>
                <a:spcPct val="90000"/>
              </a:lnSpc>
              <a:spcBef>
                <a:spcPts val="500"/>
              </a:spcBef>
              <a:buClr>
                <a:schemeClr val="accent2"/>
              </a:buClr>
              <a:buFont typeface="Arial" panose="020B0604020202020204" pitchFamily="34" charset="0"/>
              <a:buChar char="•"/>
              <a:defRPr sz="1600" b="0" i="0" kern="1200">
                <a:solidFill>
                  <a:schemeClr val="bg1"/>
                </a:solidFill>
                <a:latin typeface="Cambria" panose="02040503050406030204" pitchFamily="18" charset="0"/>
                <a:ea typeface="+mn-ea"/>
                <a:cs typeface="Arial" panose="020B0604020202020204" pitchFamily="34" charset="0"/>
              </a:defRPr>
            </a:lvl4pPr>
            <a:lvl5pPr marL="2056890" indent="-228544" algn="l" defTabSz="914173" rtl="0" eaLnBrk="1" latinLnBrk="0" hangingPunct="1">
              <a:lnSpc>
                <a:spcPct val="90000"/>
              </a:lnSpc>
              <a:spcBef>
                <a:spcPts val="500"/>
              </a:spcBef>
              <a:buClr>
                <a:schemeClr val="accent2"/>
              </a:buClr>
              <a:buFont typeface="Arial" panose="020B0604020202020204" pitchFamily="34" charset="0"/>
              <a:buChar char="•"/>
              <a:defRPr sz="1400" b="0" i="0" kern="1200">
                <a:solidFill>
                  <a:schemeClr val="bg1"/>
                </a:solidFill>
                <a:latin typeface="Cambria" panose="02040503050406030204" pitchFamily="18" charset="0"/>
                <a:ea typeface="+mn-ea"/>
                <a:cs typeface="Arial" panose="020B0604020202020204" pitchFamily="34" charset="0"/>
              </a:defRPr>
            </a:lvl5pPr>
            <a:lvl6pPr marL="2513976" indent="-228544" algn="l" defTabSz="9141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062" indent="-228544" algn="l" defTabSz="9141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149" indent="-228544" algn="l" defTabSz="9141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238" indent="-228544" algn="l" defTabSz="9141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spcAft>
                <a:spcPts val="600"/>
              </a:spcAft>
            </a:pPr>
            <a:r>
              <a:rPr lang="en-US" sz="2200" dirty="0">
                <a:solidFill>
                  <a:srgbClr val="333333"/>
                </a:solidFill>
                <a:ea typeface="Cambria" panose="02040503050406030204" pitchFamily="18" charset="0"/>
              </a:rPr>
              <a:t>Public Service Loan Forgiveness (PSLF)</a:t>
            </a:r>
          </a:p>
          <a:p>
            <a:pPr lvl="1" fontAlgn="base">
              <a:spcAft>
                <a:spcPts val="600"/>
              </a:spcAft>
            </a:pPr>
            <a:r>
              <a:rPr lang="en-US" sz="1400" dirty="0">
                <a:solidFill>
                  <a:srgbClr val="333333"/>
                </a:solidFill>
                <a:ea typeface="Cambria" panose="02040503050406030204" pitchFamily="18" charset="0"/>
              </a:rPr>
              <a:t>PSLF Application Process</a:t>
            </a:r>
          </a:p>
          <a:p>
            <a:pPr lvl="1" fontAlgn="base">
              <a:spcAft>
                <a:spcPts val="600"/>
              </a:spcAft>
            </a:pPr>
            <a:r>
              <a:rPr lang="en-US" sz="1400" dirty="0">
                <a:solidFill>
                  <a:srgbClr val="333333"/>
                </a:solidFill>
                <a:ea typeface="Cambria" panose="02040503050406030204" pitchFamily="18" charset="0"/>
              </a:rPr>
              <a:t>Employer Eligibility and Full-Time Employment</a:t>
            </a:r>
          </a:p>
          <a:p>
            <a:pPr fontAlgn="base">
              <a:spcAft>
                <a:spcPts val="600"/>
              </a:spcAft>
            </a:pPr>
            <a:r>
              <a:rPr lang="en-US" sz="2200" dirty="0">
                <a:solidFill>
                  <a:srgbClr val="333333"/>
                </a:solidFill>
                <a:ea typeface="Cambria" panose="02040503050406030204" pitchFamily="18" charset="0"/>
              </a:rPr>
              <a:t>Borrower Defense to Repayment</a:t>
            </a:r>
          </a:p>
          <a:p>
            <a:pPr lvl="1" fontAlgn="base">
              <a:spcAft>
                <a:spcPts val="600"/>
              </a:spcAft>
            </a:pPr>
            <a:r>
              <a:rPr lang="en-US" sz="1400" dirty="0">
                <a:solidFill>
                  <a:srgbClr val="333333"/>
                </a:solidFill>
                <a:ea typeface="Cambria" panose="02040503050406030204" pitchFamily="18" charset="0"/>
              </a:rPr>
              <a:t>Adjudication</a:t>
            </a:r>
          </a:p>
          <a:p>
            <a:pPr lvl="1" fontAlgn="base">
              <a:spcAft>
                <a:spcPts val="600"/>
              </a:spcAft>
            </a:pPr>
            <a:r>
              <a:rPr lang="en-US" sz="1400" dirty="0">
                <a:solidFill>
                  <a:srgbClr val="333333"/>
                </a:solidFill>
                <a:ea typeface="Cambria" panose="02040503050406030204" pitchFamily="18" charset="0"/>
              </a:rPr>
              <a:t>Post-Adjudication</a:t>
            </a:r>
          </a:p>
          <a:p>
            <a:pPr lvl="1" fontAlgn="base">
              <a:spcAft>
                <a:spcPts val="600"/>
              </a:spcAft>
            </a:pPr>
            <a:r>
              <a:rPr lang="en-US" sz="1400" dirty="0">
                <a:solidFill>
                  <a:srgbClr val="333333"/>
                </a:solidFill>
                <a:ea typeface="Cambria" panose="02040503050406030204" pitchFamily="18" charset="0"/>
              </a:rPr>
              <a:t>Recovery from Institutions</a:t>
            </a:r>
          </a:p>
          <a:p>
            <a:pPr fontAlgn="base">
              <a:spcAft>
                <a:spcPts val="600"/>
              </a:spcAft>
            </a:pPr>
            <a:r>
              <a:rPr lang="en-US" sz="2200" dirty="0">
                <a:solidFill>
                  <a:srgbClr val="333333"/>
                </a:solidFill>
                <a:ea typeface="Cambria" panose="02040503050406030204" pitchFamily="18" charset="0"/>
              </a:rPr>
              <a:t>Pre-Dispute Arbitration</a:t>
            </a:r>
          </a:p>
          <a:p>
            <a:pPr fontAlgn="base">
              <a:spcAft>
                <a:spcPts val="600"/>
              </a:spcAft>
            </a:pPr>
            <a:r>
              <a:rPr lang="en-US" sz="2200" dirty="0">
                <a:solidFill>
                  <a:srgbClr val="333333"/>
                </a:solidFill>
                <a:ea typeface="Cambria" panose="02040503050406030204" pitchFamily="18" charset="0"/>
              </a:rPr>
              <a:t>Income-Driven Repayment (IDR) Plans</a:t>
            </a:r>
          </a:p>
          <a:p>
            <a:pPr fontAlgn="base">
              <a:spcAft>
                <a:spcPts val="600"/>
              </a:spcAft>
            </a:pPr>
            <a:r>
              <a:rPr lang="en-US" sz="2200" dirty="0">
                <a:solidFill>
                  <a:srgbClr val="333333"/>
                </a:solidFill>
                <a:ea typeface="Cambria" panose="02040503050406030204" pitchFamily="18" charset="0"/>
              </a:rPr>
              <a:t>Pell Grant Eligibility for Prison Education Programs**</a:t>
            </a:r>
          </a:p>
          <a:p>
            <a:pPr fontAlgn="base">
              <a:spcAft>
                <a:spcPts val="600"/>
              </a:spcAft>
            </a:pPr>
            <a:endParaRPr lang="en-US" sz="2200" dirty="0">
              <a:solidFill>
                <a:srgbClr val="333333"/>
              </a:solidFill>
              <a:ea typeface="Cambria" panose="02040503050406030204" pitchFamily="18" charset="0"/>
            </a:endParaRPr>
          </a:p>
          <a:p>
            <a:pPr fontAlgn="base">
              <a:spcAft>
                <a:spcPts val="600"/>
              </a:spcAft>
            </a:pPr>
            <a:endParaRPr lang="en-US" sz="2200" dirty="0">
              <a:solidFill>
                <a:srgbClr val="333333"/>
              </a:solidFill>
              <a:ea typeface="Cambria" panose="02040503050406030204" pitchFamily="18" charset="0"/>
            </a:endParaRPr>
          </a:p>
          <a:p>
            <a:endParaRPr lang="en-US" sz="2400" dirty="0">
              <a:ea typeface="Cambria" panose="02040503050406030204" pitchFamily="18" charset="0"/>
            </a:endParaRPr>
          </a:p>
        </p:txBody>
      </p:sp>
    </p:spTree>
    <p:extLst>
      <p:ext uri="{BB962C8B-B14F-4D97-AF65-F5344CB8AC3E}">
        <p14:creationId xmlns:p14="http://schemas.microsoft.com/office/powerpoint/2010/main" val="3566790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8837C6E-3D2D-AE4F-A9B1-54DC6A4AB15B}"/>
              </a:ext>
            </a:extLst>
          </p:cNvPr>
          <p:cNvSpPr>
            <a:spLocks noGrp="1"/>
          </p:cNvSpPr>
          <p:nvPr>
            <p:ph type="sldNum" sz="quarter" idx="10"/>
          </p:nvPr>
        </p:nvSpPr>
        <p:spPr/>
        <p:txBody>
          <a:bodyPr/>
          <a:lstStyle/>
          <a:p>
            <a:fld id="{234755BD-B4AC-9044-BCE4-27904766F8BB}" type="slidenum">
              <a:rPr lang="en-US" smtClean="0"/>
              <a:pPr/>
              <a:t>6</a:t>
            </a:fld>
            <a:endParaRPr lang="en-US"/>
          </a:p>
        </p:txBody>
      </p:sp>
      <p:sp>
        <p:nvSpPr>
          <p:cNvPr id="3" name="Text Placeholder 2">
            <a:extLst>
              <a:ext uri="{FF2B5EF4-FFF2-40B4-BE49-F238E27FC236}">
                <a16:creationId xmlns:a16="http://schemas.microsoft.com/office/drawing/2014/main" id="{5EE7EE8C-37D2-C345-9434-675F3AC89AE3}"/>
              </a:ext>
            </a:extLst>
          </p:cNvPr>
          <p:cNvSpPr>
            <a:spLocks noGrp="1"/>
          </p:cNvSpPr>
          <p:nvPr>
            <p:ph type="body" sz="quarter" idx="20"/>
          </p:nvPr>
        </p:nvSpPr>
        <p:spPr/>
        <p:txBody>
          <a:bodyPr/>
          <a:lstStyle/>
          <a:p>
            <a:pPr marL="285750" indent="-285750" fontAlgn="base">
              <a:spcAft>
                <a:spcPts val="600"/>
              </a:spcAft>
              <a:buFont typeface="Arial" panose="020B0604020202020204" pitchFamily="34" charset="0"/>
              <a:buChar char="•"/>
            </a:pPr>
            <a:r>
              <a:rPr lang="en-US" sz="1800" dirty="0">
                <a:solidFill>
                  <a:srgbClr val="333333"/>
                </a:solidFill>
                <a:ea typeface="Cambria" panose="02040503050406030204" pitchFamily="18" charset="0"/>
              </a:rPr>
              <a:t>Total and Permanent Disability Discharge</a:t>
            </a:r>
          </a:p>
          <a:p>
            <a:pPr marL="285750" indent="-285750" algn="l" fontAlgn="base">
              <a:spcAft>
                <a:spcPts val="600"/>
              </a:spcAft>
              <a:buFont typeface="Arial" panose="020B0604020202020204" pitchFamily="34" charset="0"/>
              <a:buChar char="•"/>
            </a:pPr>
            <a:r>
              <a:rPr lang="en-US" sz="1800" b="0" i="0" dirty="0">
                <a:solidFill>
                  <a:srgbClr val="333333"/>
                </a:solidFill>
                <a:effectLst/>
                <a:ea typeface="Cambria" panose="02040503050406030204" pitchFamily="18" charset="0"/>
              </a:rPr>
              <a:t>Eliminate Interest Capitalization</a:t>
            </a:r>
          </a:p>
          <a:p>
            <a:pPr marL="285750" indent="-285750" fontAlgn="base">
              <a:spcAft>
                <a:spcPts val="600"/>
              </a:spcAft>
              <a:buFont typeface="Arial" panose="020B0604020202020204" pitchFamily="34" charset="0"/>
              <a:buChar char="•"/>
            </a:pPr>
            <a:r>
              <a:rPr lang="en-US" sz="1800" dirty="0">
                <a:solidFill>
                  <a:srgbClr val="333333"/>
                </a:solidFill>
                <a:ea typeface="Cambria" panose="02040503050406030204" pitchFamily="18" charset="0"/>
              </a:rPr>
              <a:t>False Certification Discharge</a:t>
            </a:r>
          </a:p>
          <a:p>
            <a:pPr marL="285750" indent="-285750" fontAlgn="base">
              <a:spcAft>
                <a:spcPts val="600"/>
              </a:spcAft>
              <a:buFont typeface="Arial" panose="020B0604020202020204" pitchFamily="34" charset="0"/>
              <a:buChar char="•"/>
            </a:pPr>
            <a:r>
              <a:rPr lang="en-US" sz="1800" dirty="0">
                <a:solidFill>
                  <a:srgbClr val="333333"/>
                </a:solidFill>
                <a:ea typeface="Cambria" panose="02040503050406030204" pitchFamily="18" charset="0"/>
              </a:rPr>
              <a:t>Pell Grant Eligibility for Prison Education Programs**</a:t>
            </a:r>
          </a:p>
        </p:txBody>
      </p:sp>
      <p:sp>
        <p:nvSpPr>
          <p:cNvPr id="4" name="Text Placeholder 3">
            <a:extLst>
              <a:ext uri="{FF2B5EF4-FFF2-40B4-BE49-F238E27FC236}">
                <a16:creationId xmlns:a16="http://schemas.microsoft.com/office/drawing/2014/main" id="{4F3BBB63-0488-5442-916D-B4F8898A820B}"/>
              </a:ext>
            </a:extLst>
          </p:cNvPr>
          <p:cNvSpPr>
            <a:spLocks noGrp="1"/>
          </p:cNvSpPr>
          <p:nvPr>
            <p:ph type="body" sz="quarter" idx="21"/>
          </p:nvPr>
        </p:nvSpPr>
        <p:spPr/>
        <p:txBody>
          <a:bodyPr/>
          <a:lstStyle/>
          <a:p>
            <a:pPr marL="285750" indent="-285750" fontAlgn="base">
              <a:spcAft>
                <a:spcPts val="600"/>
              </a:spcAft>
              <a:buFont typeface="Arial" panose="020B0604020202020204" pitchFamily="34" charset="0"/>
              <a:buChar char="•"/>
            </a:pPr>
            <a:r>
              <a:rPr lang="en-US" dirty="0">
                <a:solidFill>
                  <a:srgbClr val="333333"/>
                </a:solidFill>
                <a:ea typeface="Cambria" panose="02040503050406030204" pitchFamily="18" charset="0"/>
              </a:rPr>
              <a:t>Closed School Discharge</a:t>
            </a:r>
          </a:p>
          <a:p>
            <a:pPr marL="285750" indent="-285750" fontAlgn="base">
              <a:spcAft>
                <a:spcPts val="600"/>
              </a:spcAft>
              <a:buFont typeface="Arial" panose="020B0604020202020204" pitchFamily="34" charset="0"/>
              <a:buChar char="•"/>
            </a:pPr>
            <a:r>
              <a:rPr lang="en-US" sz="1800" dirty="0">
                <a:solidFill>
                  <a:srgbClr val="333333"/>
                </a:solidFill>
                <a:ea typeface="Cambria" panose="02040503050406030204" pitchFamily="18" charset="0"/>
              </a:rPr>
              <a:t>Public Service Loan Forgiveness (PSLF)</a:t>
            </a:r>
          </a:p>
          <a:p>
            <a:pPr marL="285750" indent="-285750" fontAlgn="base">
              <a:spcAft>
                <a:spcPts val="600"/>
              </a:spcAft>
              <a:buFont typeface="Arial" panose="020B0604020202020204" pitchFamily="34" charset="0"/>
              <a:buChar char="•"/>
            </a:pPr>
            <a:r>
              <a:rPr lang="en-US" sz="1800" dirty="0">
                <a:solidFill>
                  <a:srgbClr val="333333"/>
                </a:solidFill>
                <a:ea typeface="Cambria" panose="02040503050406030204" pitchFamily="18" charset="0"/>
              </a:rPr>
              <a:t>Borrower Defense to Repayment</a:t>
            </a:r>
          </a:p>
          <a:p>
            <a:pPr marL="285750" indent="-285750" fontAlgn="base">
              <a:spcAft>
                <a:spcPts val="600"/>
              </a:spcAft>
              <a:buFont typeface="Arial" panose="020B0604020202020204" pitchFamily="34" charset="0"/>
              <a:buChar char="•"/>
            </a:pPr>
            <a:r>
              <a:rPr lang="en-US" sz="1800" dirty="0">
                <a:solidFill>
                  <a:srgbClr val="333333"/>
                </a:solidFill>
                <a:ea typeface="Cambria" panose="02040503050406030204" pitchFamily="18" charset="0"/>
              </a:rPr>
              <a:t>Pre-Dispute Arbitration</a:t>
            </a:r>
          </a:p>
          <a:p>
            <a:pPr marL="285750" indent="-285750" fontAlgn="base">
              <a:spcAft>
                <a:spcPts val="600"/>
              </a:spcAft>
              <a:buFont typeface="Arial" panose="020B0604020202020204" pitchFamily="34" charset="0"/>
              <a:buChar char="•"/>
            </a:pPr>
            <a:r>
              <a:rPr lang="en-US" sz="1800" dirty="0">
                <a:solidFill>
                  <a:srgbClr val="333333"/>
                </a:solidFill>
                <a:ea typeface="Cambria" panose="02040503050406030204" pitchFamily="18" charset="0"/>
              </a:rPr>
              <a:t>Income-Driven Repayment (IDR) Plans</a:t>
            </a:r>
          </a:p>
        </p:txBody>
      </p:sp>
      <p:sp>
        <p:nvSpPr>
          <p:cNvPr id="5" name="Title 4">
            <a:extLst>
              <a:ext uri="{FF2B5EF4-FFF2-40B4-BE49-F238E27FC236}">
                <a16:creationId xmlns:a16="http://schemas.microsoft.com/office/drawing/2014/main" id="{B795FF58-912B-D547-AF46-E80CF72E0ACC}"/>
              </a:ext>
            </a:extLst>
          </p:cNvPr>
          <p:cNvSpPr>
            <a:spLocks noGrp="1"/>
          </p:cNvSpPr>
          <p:nvPr>
            <p:ph type="title"/>
          </p:nvPr>
        </p:nvSpPr>
        <p:spPr/>
        <p:txBody>
          <a:bodyPr/>
          <a:lstStyle/>
          <a:p>
            <a:r>
              <a:rPr lang="en-US" dirty="0"/>
              <a:t>TABLE 1 TOPICS</a:t>
            </a:r>
          </a:p>
        </p:txBody>
      </p:sp>
      <p:sp>
        <p:nvSpPr>
          <p:cNvPr id="6" name="Text Placeholder 5">
            <a:extLst>
              <a:ext uri="{FF2B5EF4-FFF2-40B4-BE49-F238E27FC236}">
                <a16:creationId xmlns:a16="http://schemas.microsoft.com/office/drawing/2014/main" id="{BDACB181-37A4-2B42-9151-9A15311161AB}"/>
              </a:ext>
            </a:extLst>
          </p:cNvPr>
          <p:cNvSpPr>
            <a:spLocks noGrp="1"/>
          </p:cNvSpPr>
          <p:nvPr>
            <p:ph type="body" sz="quarter" idx="22"/>
          </p:nvPr>
        </p:nvSpPr>
        <p:spPr/>
        <p:txBody>
          <a:bodyPr/>
          <a:lstStyle/>
          <a:p>
            <a:r>
              <a:rPr lang="en-US" dirty="0"/>
              <a:t>Non-consensus</a:t>
            </a:r>
          </a:p>
        </p:txBody>
      </p:sp>
      <p:sp>
        <p:nvSpPr>
          <p:cNvPr id="7" name="Text Placeholder 6">
            <a:extLst>
              <a:ext uri="{FF2B5EF4-FFF2-40B4-BE49-F238E27FC236}">
                <a16:creationId xmlns:a16="http://schemas.microsoft.com/office/drawing/2014/main" id="{6358BC44-2954-FF44-98C5-11B3CBC3B209}"/>
              </a:ext>
            </a:extLst>
          </p:cNvPr>
          <p:cNvSpPr>
            <a:spLocks noGrp="1"/>
          </p:cNvSpPr>
          <p:nvPr>
            <p:ph type="body" sz="quarter" idx="23"/>
          </p:nvPr>
        </p:nvSpPr>
        <p:spPr/>
        <p:txBody>
          <a:bodyPr/>
          <a:lstStyle/>
          <a:p>
            <a:r>
              <a:rPr lang="en-US" dirty="0"/>
              <a:t>Consensus</a:t>
            </a:r>
          </a:p>
        </p:txBody>
      </p:sp>
    </p:spTree>
    <p:extLst>
      <p:ext uri="{BB962C8B-B14F-4D97-AF65-F5344CB8AC3E}">
        <p14:creationId xmlns:p14="http://schemas.microsoft.com/office/powerpoint/2010/main" val="405416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9B4FC-CCCD-034B-982D-0DB26E7D1D3E}"/>
              </a:ext>
            </a:extLst>
          </p:cNvPr>
          <p:cNvSpPr>
            <a:spLocks noGrp="1"/>
          </p:cNvSpPr>
          <p:nvPr>
            <p:ph type="title"/>
          </p:nvPr>
        </p:nvSpPr>
        <p:spPr>
          <a:xfrm>
            <a:off x="910829" y="1918506"/>
            <a:ext cx="8052196" cy="2054670"/>
          </a:xfrm>
        </p:spPr>
        <p:txBody>
          <a:bodyPr/>
          <a:lstStyle/>
          <a:p>
            <a:r>
              <a:rPr lang="en-US" dirty="0"/>
              <a:t>Table 1: CONSENSUS</a:t>
            </a:r>
          </a:p>
        </p:txBody>
      </p:sp>
      <p:sp>
        <p:nvSpPr>
          <p:cNvPr id="3" name="Slide Number Placeholder 2">
            <a:extLst>
              <a:ext uri="{FF2B5EF4-FFF2-40B4-BE49-F238E27FC236}">
                <a16:creationId xmlns:a16="http://schemas.microsoft.com/office/drawing/2014/main" id="{42E162C4-BB1D-6C4B-9CAC-9D1307DF34CE}"/>
              </a:ext>
            </a:extLst>
          </p:cNvPr>
          <p:cNvSpPr>
            <a:spLocks noGrp="1"/>
          </p:cNvSpPr>
          <p:nvPr>
            <p:ph type="sldNum" sz="quarter" idx="4294967295"/>
          </p:nvPr>
        </p:nvSpPr>
        <p:spPr>
          <a:xfrm>
            <a:off x="11707151" y="6354240"/>
            <a:ext cx="399651" cy="312098"/>
          </a:xfrm>
        </p:spPr>
        <p:txBody>
          <a:bodyPr/>
          <a:lstStyle/>
          <a:p>
            <a:fld id="{234755BD-B4AC-9044-BCE4-27904766F8BB}" type="slidenum">
              <a:rPr lang="en-US" smtClean="0"/>
              <a:pPr/>
              <a:t>7</a:t>
            </a:fld>
            <a:endParaRPr lang="en-US"/>
          </a:p>
        </p:txBody>
      </p:sp>
    </p:spTree>
    <p:extLst>
      <p:ext uri="{BB962C8B-B14F-4D97-AF65-F5344CB8AC3E}">
        <p14:creationId xmlns:p14="http://schemas.microsoft.com/office/powerpoint/2010/main" val="1148487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8</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dirty="0"/>
              <a:t>CONSENSUS: Total and Permanent Disability Discharge</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8" y="1550988"/>
            <a:ext cx="10393914" cy="4803248"/>
          </a:xfrm>
        </p:spPr>
        <p:txBody>
          <a:bodyPr/>
          <a:lstStyle/>
          <a:p>
            <a:r>
              <a:rPr lang="en-US" sz="2600" dirty="0"/>
              <a:t>Currently, if a borrower becomes totally and permanently disabled, they may qualify for a discharge (TPD)</a:t>
            </a:r>
          </a:p>
          <a:p>
            <a:r>
              <a:rPr lang="en-US" sz="2600" dirty="0"/>
              <a:t>Propose to streamline and ensure uniformity across Direct Loan, FFEL, Perkins Loan Programs</a:t>
            </a:r>
          </a:p>
          <a:p>
            <a:pPr lvl="1"/>
            <a:r>
              <a:rPr lang="en-US" sz="1800" dirty="0">
                <a:solidFill>
                  <a:schemeClr val="tx1"/>
                </a:solidFill>
              </a:rPr>
              <a:t>Eliminate the three-year post-discharge monitoring period</a:t>
            </a:r>
          </a:p>
          <a:p>
            <a:pPr lvl="1"/>
            <a:r>
              <a:rPr lang="en-US" sz="1800" dirty="0">
                <a:solidFill>
                  <a:schemeClr val="tx1"/>
                </a:solidFill>
              </a:rPr>
              <a:t>Expanding SSA categories that would allow borrowers to qualify for TPD</a:t>
            </a:r>
          </a:p>
          <a:p>
            <a:pPr lvl="1"/>
            <a:r>
              <a:rPr lang="en-US" sz="1800" dirty="0">
                <a:solidFill>
                  <a:schemeClr val="tx1"/>
                </a:solidFill>
              </a:rPr>
              <a:t>Expanding allowable SSA documentation</a:t>
            </a:r>
          </a:p>
          <a:p>
            <a:pPr lvl="1"/>
            <a:r>
              <a:rPr lang="en-US" sz="1800" dirty="0">
                <a:solidFill>
                  <a:schemeClr val="tx1"/>
                </a:solidFill>
              </a:rPr>
              <a:t>Accepting TPD certifications from other health care professionals</a:t>
            </a:r>
          </a:p>
        </p:txBody>
      </p:sp>
    </p:spTree>
    <p:extLst>
      <p:ext uri="{BB962C8B-B14F-4D97-AF65-F5344CB8AC3E}">
        <p14:creationId xmlns:p14="http://schemas.microsoft.com/office/powerpoint/2010/main" val="3847461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AED07-09A8-42FB-8D7F-D66CFBDED0DF}"/>
              </a:ext>
            </a:extLst>
          </p:cNvPr>
          <p:cNvSpPr>
            <a:spLocks noGrp="1"/>
          </p:cNvSpPr>
          <p:nvPr>
            <p:ph type="sldNum" sz="quarter" idx="4"/>
          </p:nvPr>
        </p:nvSpPr>
        <p:spPr/>
        <p:txBody>
          <a:bodyPr/>
          <a:lstStyle/>
          <a:p>
            <a:fld id="{234755BD-B4AC-9044-BCE4-27904766F8BB}" type="slidenum">
              <a:rPr lang="en-US" smtClean="0"/>
              <a:pPr/>
              <a:t>9</a:t>
            </a:fld>
            <a:endParaRPr lang="en-US"/>
          </a:p>
        </p:txBody>
      </p:sp>
      <p:sp>
        <p:nvSpPr>
          <p:cNvPr id="3" name="Title 2">
            <a:extLst>
              <a:ext uri="{FF2B5EF4-FFF2-40B4-BE49-F238E27FC236}">
                <a16:creationId xmlns:a16="http://schemas.microsoft.com/office/drawing/2014/main" id="{1645CBE9-E15D-4A1A-920B-B091A333C2DF}"/>
              </a:ext>
            </a:extLst>
          </p:cNvPr>
          <p:cNvSpPr>
            <a:spLocks noGrp="1"/>
          </p:cNvSpPr>
          <p:nvPr>
            <p:ph type="title"/>
          </p:nvPr>
        </p:nvSpPr>
        <p:spPr/>
        <p:txBody>
          <a:bodyPr/>
          <a:lstStyle/>
          <a:p>
            <a:r>
              <a:rPr lang="en-US" dirty="0"/>
              <a:t>CONSENSUS: interest capitalization</a:t>
            </a:r>
          </a:p>
        </p:txBody>
      </p:sp>
      <p:sp>
        <p:nvSpPr>
          <p:cNvPr id="4" name="Text Placeholder 3">
            <a:extLst>
              <a:ext uri="{FF2B5EF4-FFF2-40B4-BE49-F238E27FC236}">
                <a16:creationId xmlns:a16="http://schemas.microsoft.com/office/drawing/2014/main" id="{D16D74A0-ED52-472C-8B06-1FA96AF22AA7}"/>
              </a:ext>
            </a:extLst>
          </p:cNvPr>
          <p:cNvSpPr>
            <a:spLocks noGrp="1"/>
          </p:cNvSpPr>
          <p:nvPr>
            <p:ph type="body" sz="quarter" idx="11"/>
          </p:nvPr>
        </p:nvSpPr>
        <p:spPr>
          <a:xfrm>
            <a:off x="896938" y="1550988"/>
            <a:ext cx="10393914" cy="4803248"/>
          </a:xfrm>
        </p:spPr>
        <p:txBody>
          <a:bodyPr/>
          <a:lstStyle/>
          <a:p>
            <a:r>
              <a:rPr lang="en-US" sz="2600" dirty="0"/>
              <a:t>Interest capitalization: unpaid interest added to the principal loan amount which further increases the outstanding principal balance</a:t>
            </a:r>
          </a:p>
          <a:p>
            <a:r>
              <a:rPr lang="en-US" sz="2600" dirty="0"/>
              <a:t>Some interest capitalization required by law</a:t>
            </a:r>
          </a:p>
          <a:p>
            <a:pPr lvl="1"/>
            <a:r>
              <a:rPr lang="en-US" sz="1800" dirty="0">
                <a:solidFill>
                  <a:schemeClr val="tx1"/>
                </a:solidFill>
              </a:rPr>
              <a:t>Borrower leaves IBR Plan</a:t>
            </a:r>
            <a:endParaRPr lang="en-US" sz="1800" dirty="0"/>
          </a:p>
          <a:p>
            <a:r>
              <a:rPr lang="en-US" sz="2600" dirty="0"/>
              <a:t>Propose to remove interest capitalization non-statutory events:</a:t>
            </a:r>
          </a:p>
          <a:p>
            <a:pPr lvl="1"/>
            <a:r>
              <a:rPr lang="en-US" sz="1800" dirty="0">
                <a:solidFill>
                  <a:schemeClr val="tx1"/>
                </a:solidFill>
              </a:rPr>
              <a:t>Failure to Recertify Enrollment on Income-Driven Repayment (IDR) Plans</a:t>
            </a:r>
          </a:p>
          <a:p>
            <a:pPr lvl="1"/>
            <a:r>
              <a:rPr lang="en-US" sz="1800" dirty="0">
                <a:solidFill>
                  <a:schemeClr val="tx1"/>
                </a:solidFill>
              </a:rPr>
              <a:t>Leaving ICR Plans</a:t>
            </a:r>
            <a:endParaRPr lang="en-US" sz="1800" dirty="0"/>
          </a:p>
          <a:p>
            <a:pPr lvl="1"/>
            <a:r>
              <a:rPr lang="en-US" sz="1800" dirty="0">
                <a:solidFill>
                  <a:schemeClr val="tx1"/>
                </a:solidFill>
              </a:rPr>
              <a:t>Negative Amortization in ICR Plans</a:t>
            </a:r>
            <a:endParaRPr lang="en-US" sz="1800" dirty="0"/>
          </a:p>
          <a:p>
            <a:pPr lvl="1"/>
            <a:r>
              <a:rPr lang="en-US" sz="1800" dirty="0">
                <a:solidFill>
                  <a:schemeClr val="tx1"/>
                </a:solidFill>
              </a:rPr>
              <a:t>Exiting Forbearance</a:t>
            </a:r>
            <a:endParaRPr lang="en-US" sz="1800" dirty="0"/>
          </a:p>
          <a:p>
            <a:pPr lvl="1"/>
            <a:r>
              <a:rPr lang="en-US" sz="1800" dirty="0">
                <a:solidFill>
                  <a:schemeClr val="tx1"/>
                </a:solidFill>
              </a:rPr>
              <a:t>Entering Repayment</a:t>
            </a:r>
          </a:p>
          <a:p>
            <a:pPr lvl="1"/>
            <a:r>
              <a:rPr lang="en-US" sz="1800" dirty="0">
                <a:solidFill>
                  <a:schemeClr val="tx1"/>
                </a:solidFill>
              </a:rPr>
              <a:t>Default</a:t>
            </a:r>
            <a:endParaRPr lang="en-US" sz="1800" dirty="0"/>
          </a:p>
          <a:p>
            <a:pPr lvl="1"/>
            <a:endParaRPr lang="en-US" sz="1800" dirty="0"/>
          </a:p>
        </p:txBody>
      </p:sp>
    </p:spTree>
    <p:extLst>
      <p:ext uri="{BB962C8B-B14F-4D97-AF65-F5344CB8AC3E}">
        <p14:creationId xmlns:p14="http://schemas.microsoft.com/office/powerpoint/2010/main" val="2383167378"/>
      </p:ext>
    </p:extLst>
  </p:cSld>
  <p:clrMapOvr>
    <a:masterClrMapping/>
  </p:clrMapOvr>
</p:sld>
</file>

<file path=ppt/theme/theme1.xml><?xml version="1.0" encoding="utf-8"?>
<a:theme xmlns:a="http://schemas.openxmlformats.org/drawingml/2006/main" name="Office Theme">
  <a:themeElements>
    <a:clrScheme name="">
      <a:dk1>
        <a:srgbClr val="191918"/>
      </a:dk1>
      <a:lt1>
        <a:srgbClr val="FFFFFF"/>
      </a:lt1>
      <a:dk2>
        <a:srgbClr val="2F3337"/>
      </a:dk2>
      <a:lt2>
        <a:srgbClr val="FFFFFE"/>
      </a:lt2>
      <a:accent1>
        <a:srgbClr val="2279A7"/>
      </a:accent1>
      <a:accent2>
        <a:srgbClr val="3EA11B"/>
      </a:accent2>
      <a:accent3>
        <a:srgbClr val="1C7959"/>
      </a:accent3>
      <a:accent4>
        <a:srgbClr val="195B7D"/>
      </a:accent4>
      <a:accent5>
        <a:srgbClr val="E5DC6D"/>
      </a:accent5>
      <a:accent6>
        <a:srgbClr val="EBEDEE"/>
      </a:accent6>
      <a:hlink>
        <a:srgbClr val="2279A7"/>
      </a:hlink>
      <a:folHlink>
        <a:srgbClr val="34506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21.20_FSA_PowerpointTemplate" id="{0E69033A-4420-CB45-A9C1-9A9966634D49}" vid="{D5AB89A8-F229-504D-B51F-1F1DFB1E00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DCB7AC5ECDD740B487BE4C07570BE9" ma:contentTypeVersion="12" ma:contentTypeDescription="Create a new document." ma:contentTypeScope="" ma:versionID="01dae1349a7f61092df1597a53a35e70">
  <xsd:schema xmlns:xsd="http://www.w3.org/2001/XMLSchema" xmlns:xs="http://www.w3.org/2001/XMLSchema" xmlns:p="http://schemas.microsoft.com/office/2006/metadata/properties" xmlns:ns2="bd10e23a-f09c-45e3-849e-438a97faa086" xmlns:ns3="a9a93928-7ac7-4c2f-90e6-3a0e778b9dd0" targetNamespace="http://schemas.microsoft.com/office/2006/metadata/properties" ma:root="true" ma:fieldsID="8f1d0ca4fda4a462d94ab93920608deb" ns2:_="" ns3:_="">
    <xsd:import namespace="bd10e23a-f09c-45e3-849e-438a97faa086"/>
    <xsd:import namespace="a9a93928-7ac7-4c2f-90e6-3a0e778b9dd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10e23a-f09c-45e3-849e-438a97faa0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description="" ma:indexed="true"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9a93928-7ac7-4c2f-90e6-3a0e778b9dd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5BB571-8D7A-4EEB-9161-221ED36622E3}">
  <ds:schemaRefs>
    <ds:schemaRef ds:uri="a9a93928-7ac7-4c2f-90e6-3a0e778b9dd0"/>
    <ds:schemaRef ds:uri="bd10e23a-f09c-45e3-849e-438a97faa08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E376008-96D4-4ABA-979E-BB0A4B41A0EB}">
  <ds:schemaRefs>
    <ds:schemaRef ds:uri="http://purl.org/dc/terms/"/>
    <ds:schemaRef ds:uri="http://schemas.microsoft.com/office/2006/metadata/properties"/>
    <ds:schemaRef ds:uri="http://www.w3.org/XML/1998/namespace"/>
    <ds:schemaRef ds:uri="http://purl.org/dc/elements/1.1/"/>
    <ds:schemaRef ds:uri="a9a93928-7ac7-4c2f-90e6-3a0e778b9dd0"/>
    <ds:schemaRef ds:uri="http://schemas.microsoft.com/office/2006/documentManagement/types"/>
    <ds:schemaRef ds:uri="bd10e23a-f09c-45e3-849e-438a97faa086"/>
    <ds:schemaRef ds:uri="http://purl.org/dc/dcmityp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1B2DCF16-C109-4A1A-8065-614F11557B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4263</TotalTime>
  <Words>3047</Words>
  <Application>Microsoft Office PowerPoint</Application>
  <PresentationFormat>Widescreen</PresentationFormat>
  <Paragraphs>332</Paragraphs>
  <Slides>39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Arial Narrow</vt:lpstr>
      <vt:lpstr>Calibri</vt:lpstr>
      <vt:lpstr>Cambria</vt:lpstr>
      <vt:lpstr>Oswald</vt:lpstr>
      <vt:lpstr>Office Theme</vt:lpstr>
      <vt:lpstr>REGULATORY update</vt:lpstr>
      <vt:lpstr>Agenda</vt:lpstr>
      <vt:lpstr>TABLE 1: NEGOTIATED RULEMAKING</vt:lpstr>
      <vt:lpstr>Table 1: negotiated rulemaking</vt:lpstr>
      <vt:lpstr>TABLE 1: 12 topics</vt:lpstr>
      <vt:lpstr>TABLE 1 TOPICS</vt:lpstr>
      <vt:lpstr>Table 1: CONSENSUS</vt:lpstr>
      <vt:lpstr>CONSENSUS: Total and Permanent Disability Discharge</vt:lpstr>
      <vt:lpstr>CONSENSUS: interest capitalization</vt:lpstr>
      <vt:lpstr>CONSENSUS: false certification</vt:lpstr>
      <vt:lpstr>CONSENSUS: pell grants for p.e.p.</vt:lpstr>
      <vt:lpstr>Table 1: non-CONSENSUS</vt:lpstr>
      <vt:lpstr>Non-consensus: CLOSED SCHOOL LOAN DISCHARGE</vt:lpstr>
      <vt:lpstr>Non-consensus: PUBLIC SERVICE LOAN FORGIVENESS</vt:lpstr>
      <vt:lpstr>Non-consensus: Borrower defense</vt:lpstr>
      <vt:lpstr>Non-consensus: Borrower defense</vt:lpstr>
      <vt:lpstr>Non-consensus: PRE-DISPUTE ARBITRATION</vt:lpstr>
      <vt:lpstr>Non-consensus: INCOME-DRIVEN REPAYMENT PLANS</vt:lpstr>
      <vt:lpstr>Non-consensus: INCOME-DRIVEN REPAYMENT PLANS</vt:lpstr>
      <vt:lpstr>TABLE 2: NEGOTIATED RULEMAKING</vt:lpstr>
      <vt:lpstr>Table 2: negotiated rulemaking</vt:lpstr>
      <vt:lpstr>TABLE 2: 7 topics</vt:lpstr>
      <vt:lpstr>TABLE 2 TOPICS</vt:lpstr>
      <vt:lpstr>Table 2: CONSENSUS</vt:lpstr>
      <vt:lpstr>CONSENSUS: 90/10</vt:lpstr>
      <vt:lpstr>CONSENSUS: Ability To Benefit</vt:lpstr>
      <vt:lpstr>Table 2: non-CONSENSUS</vt:lpstr>
      <vt:lpstr>Non-consensus: Administrative Capability</vt:lpstr>
      <vt:lpstr>Non-consensus: Gainful Employment</vt:lpstr>
      <vt:lpstr>Non-consensus: Gainful Employment</vt:lpstr>
      <vt:lpstr>Non-consensus: Financial Responsibility</vt:lpstr>
      <vt:lpstr>Non-consensus: Financial Responsibility</vt:lpstr>
      <vt:lpstr>Non-consensus: Financial Responsibility</vt:lpstr>
      <vt:lpstr>Non-consensus: Changes in ownership</vt:lpstr>
      <vt:lpstr>Non-consensus: Changes in ownership</vt:lpstr>
      <vt:lpstr>Non-consensus: Certification procedures</vt:lpstr>
      <vt:lpstr>NEXT STEPS</vt:lpstr>
      <vt:lpstr>NEXT STEPS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FSA PPT 16x9_Template 2020</dc:title>
  <dc:creator/>
  <cp:lastModifiedBy>Chris Wills</cp:lastModifiedBy>
  <cp:revision>936</cp:revision>
  <dcterms:created xsi:type="dcterms:W3CDTF">2020-06-18T13:31:15Z</dcterms:created>
  <dcterms:modified xsi:type="dcterms:W3CDTF">2022-04-05T17:36:42Z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0x01010024DCB7AC5ECDD740B487BE4C07570BE9</vt:lpwstr>
  </property>
  <property fmtid="{D5CDD505-2E9C-101B-9397-08002B2CF9AE}" pid="3" name="AuthorIds_UIVersion_2560">
    <vt:lpwstr>79</vt:lpwstr>
  </property>
  <property fmtid="{D5CDD505-2E9C-101B-9397-08002B2CF9AE}" pid="4" name="_dlc_DocIdItemGuid">
    <vt:lpwstr>f3771e19-3d4d-4273-b8a0-0c915acd830e</vt:lpwstr>
  </property>
</Properties>
</file>