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41"/>
  </p:notesMasterIdLst>
  <p:sldIdLst>
    <p:sldId id="4583" r:id="rId4"/>
    <p:sldId id="4449" r:id="rId5"/>
    <p:sldId id="4713" r:id="rId6"/>
    <p:sldId id="4591" r:id="rId7"/>
    <p:sldId id="4937" r:id="rId8"/>
    <p:sldId id="4938" r:id="rId9"/>
    <p:sldId id="4939" r:id="rId10"/>
    <p:sldId id="4940" r:id="rId11"/>
    <p:sldId id="4941" r:id="rId12"/>
    <p:sldId id="4943" r:id="rId13"/>
    <p:sldId id="4942" r:id="rId14"/>
    <p:sldId id="4945" r:id="rId15"/>
    <p:sldId id="4944" r:id="rId16"/>
    <p:sldId id="4894" r:id="rId17"/>
    <p:sldId id="4947" r:id="rId18"/>
    <p:sldId id="4948" r:id="rId19"/>
    <p:sldId id="4949" r:id="rId20"/>
    <p:sldId id="4950" r:id="rId21"/>
    <p:sldId id="4584" r:id="rId22"/>
    <p:sldId id="4946" r:id="rId23"/>
    <p:sldId id="4951" r:id="rId24"/>
    <p:sldId id="4936" r:id="rId25"/>
    <p:sldId id="4585" r:id="rId26"/>
    <p:sldId id="4592" r:id="rId27"/>
    <p:sldId id="4589" r:id="rId28"/>
    <p:sldId id="4891" r:id="rId29"/>
    <p:sldId id="4952" r:id="rId30"/>
    <p:sldId id="4808" r:id="rId31"/>
    <p:sldId id="3779" r:id="rId32"/>
    <p:sldId id="4953" r:id="rId33"/>
    <p:sldId id="4544" r:id="rId34"/>
    <p:sldId id="4545" r:id="rId35"/>
    <p:sldId id="4546" r:id="rId36"/>
    <p:sldId id="4825" r:id="rId37"/>
    <p:sldId id="4821" r:id="rId38"/>
    <p:sldId id="4858" r:id="rId39"/>
    <p:sldId id="421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0707"/>
    <a:srgbClr val="68080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2844D-E526-48B4-BD9B-7BEA4D11EB9A}" v="60" dt="2025-01-23T18:51:10.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Netting" userId="c8861880-ee81-4823-ae1f-81f5a5499ee4" providerId="ADAL" clId="{17D2844D-E526-48B4-BD9B-7BEA4D11EB9A}"/>
    <pc:docChg chg="undo custSel addSld delSld modSld sldOrd">
      <pc:chgData name="Tom Netting" userId="c8861880-ee81-4823-ae1f-81f5a5499ee4" providerId="ADAL" clId="{17D2844D-E526-48B4-BD9B-7BEA4D11EB9A}" dt="2025-01-23T18:51:32.293" v="1000"/>
      <pc:docMkLst>
        <pc:docMk/>
      </pc:docMkLst>
      <pc:sldChg chg="modSp mod">
        <pc:chgData name="Tom Netting" userId="c8861880-ee81-4823-ae1f-81f5a5499ee4" providerId="ADAL" clId="{17D2844D-E526-48B4-BD9B-7BEA4D11EB9A}" dt="2025-01-23T14:57:31.042" v="283" actId="27636"/>
        <pc:sldMkLst>
          <pc:docMk/>
          <pc:sldMk cId="2919469142" sldId="4449"/>
        </pc:sldMkLst>
        <pc:spChg chg="mod">
          <ac:chgData name="Tom Netting" userId="c8861880-ee81-4823-ae1f-81f5a5499ee4" providerId="ADAL" clId="{17D2844D-E526-48B4-BD9B-7BEA4D11EB9A}" dt="2025-01-23T14:57:31.042" v="283" actId="27636"/>
          <ac:spMkLst>
            <pc:docMk/>
            <pc:sldMk cId="2919469142" sldId="4449"/>
            <ac:spMk id="3" creationId="{7467F433-563E-4176-9E84-A1F1CF0E4476}"/>
          </ac:spMkLst>
        </pc:spChg>
      </pc:sldChg>
      <pc:sldChg chg="modSp mod">
        <pc:chgData name="Tom Netting" userId="c8861880-ee81-4823-ae1f-81f5a5499ee4" providerId="ADAL" clId="{17D2844D-E526-48B4-BD9B-7BEA4D11EB9A}" dt="2025-01-23T14:55:19.601" v="3" actId="20577"/>
        <pc:sldMkLst>
          <pc:docMk/>
          <pc:sldMk cId="3711186237" sldId="4583"/>
        </pc:sldMkLst>
        <pc:spChg chg="mod">
          <ac:chgData name="Tom Netting" userId="c8861880-ee81-4823-ae1f-81f5a5499ee4" providerId="ADAL" clId="{17D2844D-E526-48B4-BD9B-7BEA4D11EB9A}" dt="2025-01-23T14:55:19.601" v="3" actId="20577"/>
          <ac:spMkLst>
            <pc:docMk/>
            <pc:sldMk cId="3711186237" sldId="4583"/>
            <ac:spMk id="5" creationId="{78566011-9050-403C-A110-116FA5B0B924}"/>
          </ac:spMkLst>
        </pc:spChg>
      </pc:sldChg>
      <pc:sldChg chg="addSp delSp modSp mod ord setBg">
        <pc:chgData name="Tom Netting" userId="c8861880-ee81-4823-ae1f-81f5a5499ee4" providerId="ADAL" clId="{17D2844D-E526-48B4-BD9B-7BEA4D11EB9A}" dt="2025-01-23T18:29:25.023" v="532" actId="14100"/>
        <pc:sldMkLst>
          <pc:docMk/>
          <pc:sldMk cId="3959743228" sldId="4591"/>
        </pc:sldMkLst>
        <pc:spChg chg="mod">
          <ac:chgData name="Tom Netting" userId="c8861880-ee81-4823-ae1f-81f5a5499ee4" providerId="ADAL" clId="{17D2844D-E526-48B4-BD9B-7BEA4D11EB9A}" dt="2025-01-23T18:29:25.023" v="532" actId="14100"/>
          <ac:spMkLst>
            <pc:docMk/>
            <pc:sldMk cId="3959743228" sldId="4591"/>
            <ac:spMk id="4" creationId="{4D2B5D8E-341B-1036-B145-ECBE52499424}"/>
          </ac:spMkLst>
        </pc:spChg>
        <pc:spChg chg="add">
          <ac:chgData name="Tom Netting" userId="c8861880-ee81-4823-ae1f-81f5a5499ee4" providerId="ADAL" clId="{17D2844D-E526-48B4-BD9B-7BEA4D11EB9A}" dt="2025-01-23T18:25:12.101" v="352" actId="26606"/>
          <ac:spMkLst>
            <pc:docMk/>
            <pc:sldMk cId="3959743228" sldId="4591"/>
            <ac:spMk id="11" creationId="{70BE0118-665B-49AC-8ED9-B29C009CED13}"/>
          </ac:spMkLst>
        </pc:spChg>
        <pc:spChg chg="add">
          <ac:chgData name="Tom Netting" userId="c8861880-ee81-4823-ae1f-81f5a5499ee4" providerId="ADAL" clId="{17D2844D-E526-48B4-BD9B-7BEA4D11EB9A}" dt="2025-01-23T18:25:12.101" v="352" actId="26606"/>
          <ac:spMkLst>
            <pc:docMk/>
            <pc:sldMk cId="3959743228" sldId="4591"/>
            <ac:spMk id="13" creationId="{DB8E4593-3024-4A7B-92FB-8114D72E5751}"/>
          </ac:spMkLst>
        </pc:spChg>
        <pc:spChg chg="add">
          <ac:chgData name="Tom Netting" userId="c8861880-ee81-4823-ae1f-81f5a5499ee4" providerId="ADAL" clId="{17D2844D-E526-48B4-BD9B-7BEA4D11EB9A}" dt="2025-01-23T18:25:12.101" v="352" actId="26606"/>
          <ac:spMkLst>
            <pc:docMk/>
            <pc:sldMk cId="3959743228" sldId="4591"/>
            <ac:spMk id="15" creationId="{F72029E6-113E-4A42-8D29-4B796B39B9C5}"/>
          </ac:spMkLst>
        </pc:spChg>
        <pc:spChg chg="add">
          <ac:chgData name="Tom Netting" userId="c8861880-ee81-4823-ae1f-81f5a5499ee4" providerId="ADAL" clId="{17D2844D-E526-48B4-BD9B-7BEA4D11EB9A}" dt="2025-01-23T18:25:12.101" v="352" actId="26606"/>
          <ac:spMkLst>
            <pc:docMk/>
            <pc:sldMk cId="3959743228" sldId="4591"/>
            <ac:spMk id="17" creationId="{FBAE6AE5-2B20-46E6-B338-A385BFF09F86}"/>
          </ac:spMkLst>
        </pc:spChg>
        <pc:spChg chg="add">
          <ac:chgData name="Tom Netting" userId="c8861880-ee81-4823-ae1f-81f5a5499ee4" providerId="ADAL" clId="{17D2844D-E526-48B4-BD9B-7BEA4D11EB9A}" dt="2025-01-23T18:25:12.101" v="352" actId="26606"/>
          <ac:spMkLst>
            <pc:docMk/>
            <pc:sldMk cId="3959743228" sldId="4591"/>
            <ac:spMk id="19" creationId="{4555B12C-E2CF-448D-918F-96D0958DC632}"/>
          </ac:spMkLst>
        </pc:spChg>
        <pc:spChg chg="add">
          <ac:chgData name="Tom Netting" userId="c8861880-ee81-4823-ae1f-81f5a5499ee4" providerId="ADAL" clId="{17D2844D-E526-48B4-BD9B-7BEA4D11EB9A}" dt="2025-01-23T18:25:12.101" v="352" actId="26606"/>
          <ac:spMkLst>
            <pc:docMk/>
            <pc:sldMk cId="3959743228" sldId="4591"/>
            <ac:spMk id="23" creationId="{0E1EC02D-0083-41E1-BA4D-520B9407910E}"/>
          </ac:spMkLst>
        </pc:spChg>
        <pc:spChg chg="add">
          <ac:chgData name="Tom Netting" userId="c8861880-ee81-4823-ae1f-81f5a5499ee4" providerId="ADAL" clId="{17D2844D-E526-48B4-BD9B-7BEA4D11EB9A}" dt="2025-01-23T18:25:12.101" v="352" actId="26606"/>
          <ac:spMkLst>
            <pc:docMk/>
            <pc:sldMk cId="3959743228" sldId="4591"/>
            <ac:spMk id="25" creationId="{05C80F73-7ED6-43AE-9852-0A1FA05F60DC}"/>
          </ac:spMkLst>
        </pc:spChg>
        <pc:spChg chg="add">
          <ac:chgData name="Tom Netting" userId="c8861880-ee81-4823-ae1f-81f5a5499ee4" providerId="ADAL" clId="{17D2844D-E526-48B4-BD9B-7BEA4D11EB9A}" dt="2025-01-23T18:25:12.101" v="352" actId="26606"/>
          <ac:spMkLst>
            <pc:docMk/>
            <pc:sldMk cId="3959743228" sldId="4591"/>
            <ac:spMk id="27" creationId="{3A43EBFE-9D7B-4102-912D-F0BF7BE05AC7}"/>
          </ac:spMkLst>
        </pc:spChg>
        <pc:picChg chg="add mod">
          <ac:chgData name="Tom Netting" userId="c8861880-ee81-4823-ae1f-81f5a5499ee4" providerId="ADAL" clId="{17D2844D-E526-48B4-BD9B-7BEA4D11EB9A}" dt="2025-01-23T18:25:17.075" v="353" actId="27614"/>
          <ac:picMkLst>
            <pc:docMk/>
            <pc:sldMk cId="3959743228" sldId="4591"/>
            <ac:picMk id="3" creationId="{643FD050-BDF2-3E1A-7B37-4E68CCF08F79}"/>
          </ac:picMkLst>
        </pc:picChg>
        <pc:picChg chg="del">
          <ac:chgData name="Tom Netting" userId="c8861880-ee81-4823-ae1f-81f5a5499ee4" providerId="ADAL" clId="{17D2844D-E526-48B4-BD9B-7BEA4D11EB9A}" dt="2025-01-23T18:22:51.937" v="304" actId="21"/>
          <ac:picMkLst>
            <pc:docMk/>
            <pc:sldMk cId="3959743228" sldId="4591"/>
            <ac:picMk id="3074" creationId="{DE050F02-6B4A-9E5A-8F1B-5705EDBCA82A}"/>
          </ac:picMkLst>
        </pc:picChg>
      </pc:sldChg>
      <pc:sldChg chg="addSp delSp modSp mod ord setBg">
        <pc:chgData name="Tom Netting" userId="c8861880-ee81-4823-ae1f-81f5a5499ee4" providerId="ADAL" clId="{17D2844D-E526-48B4-BD9B-7BEA4D11EB9A}" dt="2025-01-23T18:22:04.277" v="300" actId="962"/>
        <pc:sldMkLst>
          <pc:docMk/>
          <pc:sldMk cId="1911577098" sldId="4713"/>
        </pc:sldMkLst>
        <pc:spChg chg="add del">
          <ac:chgData name="Tom Netting" userId="c8861880-ee81-4823-ae1f-81f5a5499ee4" providerId="ADAL" clId="{17D2844D-E526-48B4-BD9B-7BEA4D11EB9A}" dt="2025-01-23T18:21:40.936" v="292" actId="26606"/>
          <ac:spMkLst>
            <pc:docMk/>
            <pc:sldMk cId="1911577098" sldId="4713"/>
            <ac:spMk id="18" creationId="{12CED8F1-A066-4193-A0C6-FA32AABA2BE0}"/>
          </ac:spMkLst>
        </pc:spChg>
        <pc:spChg chg="add del">
          <ac:chgData name="Tom Netting" userId="c8861880-ee81-4823-ae1f-81f5a5499ee4" providerId="ADAL" clId="{17D2844D-E526-48B4-BD9B-7BEA4D11EB9A}" dt="2025-01-23T18:21:40.936" v="292" actId="26606"/>
          <ac:spMkLst>
            <pc:docMk/>
            <pc:sldMk cId="1911577098" sldId="4713"/>
            <ac:spMk id="20" creationId="{6FC2AD83-6F23-413C-AD90-9F32AF8275B2}"/>
          </ac:spMkLst>
        </pc:spChg>
        <pc:spChg chg="add del">
          <ac:chgData name="Tom Netting" userId="c8861880-ee81-4823-ae1f-81f5a5499ee4" providerId="ADAL" clId="{17D2844D-E526-48B4-BD9B-7BEA4D11EB9A}" dt="2025-01-23T18:21:40.936" v="292" actId="26606"/>
          <ac:spMkLst>
            <pc:docMk/>
            <pc:sldMk cId="1911577098" sldId="4713"/>
            <ac:spMk id="22" creationId="{7367BE40-CEB0-42C0-A019-83612A9D1BDB}"/>
          </ac:spMkLst>
        </pc:spChg>
        <pc:spChg chg="add del">
          <ac:chgData name="Tom Netting" userId="c8861880-ee81-4823-ae1f-81f5a5499ee4" providerId="ADAL" clId="{17D2844D-E526-48B4-BD9B-7BEA4D11EB9A}" dt="2025-01-23T18:21:40.936" v="292" actId="26606"/>
          <ac:spMkLst>
            <pc:docMk/>
            <pc:sldMk cId="1911577098" sldId="4713"/>
            <ac:spMk id="24" creationId="{93A1CF79-E584-4525-AB80-C5E826445E2F}"/>
          </ac:spMkLst>
        </pc:spChg>
        <pc:spChg chg="add del">
          <ac:chgData name="Tom Netting" userId="c8861880-ee81-4823-ae1f-81f5a5499ee4" providerId="ADAL" clId="{17D2844D-E526-48B4-BD9B-7BEA4D11EB9A}" dt="2025-01-23T18:21:40.936" v="292" actId="26606"/>
          <ac:spMkLst>
            <pc:docMk/>
            <pc:sldMk cId="1911577098" sldId="4713"/>
            <ac:spMk id="26" creationId="{EDFF68DC-7619-4C0C-B291-0018372D27F1}"/>
          </ac:spMkLst>
        </pc:spChg>
        <pc:spChg chg="add del">
          <ac:chgData name="Tom Netting" userId="c8861880-ee81-4823-ae1f-81f5a5499ee4" providerId="ADAL" clId="{17D2844D-E526-48B4-BD9B-7BEA4D11EB9A}" dt="2025-01-23T18:21:40.936" v="292" actId="26606"/>
          <ac:spMkLst>
            <pc:docMk/>
            <pc:sldMk cId="1911577098" sldId="4713"/>
            <ac:spMk id="28" creationId="{5003435F-4995-49A0-9B3D-4955D2822A21}"/>
          </ac:spMkLst>
        </pc:spChg>
        <pc:spChg chg="add del">
          <ac:chgData name="Tom Netting" userId="c8861880-ee81-4823-ae1f-81f5a5499ee4" providerId="ADAL" clId="{17D2844D-E526-48B4-BD9B-7BEA4D11EB9A}" dt="2025-01-23T18:21:40.935" v="291" actId="26606"/>
          <ac:spMkLst>
            <pc:docMk/>
            <pc:sldMk cId="1911577098" sldId="4713"/>
            <ac:spMk id="33" creationId="{749FA6A2-2239-4EF2-9EB3-B1DC295FE14D}"/>
          </ac:spMkLst>
        </pc:spChg>
        <pc:spChg chg="add del">
          <ac:chgData name="Tom Netting" userId="c8861880-ee81-4823-ae1f-81f5a5499ee4" providerId="ADAL" clId="{17D2844D-E526-48B4-BD9B-7BEA4D11EB9A}" dt="2025-01-23T18:21:56.269" v="294" actId="26606"/>
          <ac:spMkLst>
            <pc:docMk/>
            <pc:sldMk cId="1911577098" sldId="4713"/>
            <ac:spMk id="35" creationId="{FABB624F-BF77-4AE1-B71D-2D681D4731B8}"/>
          </ac:spMkLst>
        </pc:spChg>
        <pc:picChg chg="add mod">
          <ac:chgData name="Tom Netting" userId="c8861880-ee81-4823-ae1f-81f5a5499ee4" providerId="ADAL" clId="{17D2844D-E526-48B4-BD9B-7BEA4D11EB9A}" dt="2025-01-23T18:22:03.251" v="295" actId="27614"/>
          <ac:picMkLst>
            <pc:docMk/>
            <pc:sldMk cId="1911577098" sldId="4713"/>
            <ac:picMk id="2" creationId="{20E89C40-4CAF-3E69-0E7D-CDD84AA42584}"/>
          </ac:picMkLst>
        </pc:picChg>
        <pc:picChg chg="add mod">
          <ac:chgData name="Tom Netting" userId="c8861880-ee81-4823-ae1f-81f5a5499ee4" providerId="ADAL" clId="{17D2844D-E526-48B4-BD9B-7BEA4D11EB9A}" dt="2025-01-23T18:22:04.277" v="300" actId="962"/>
          <ac:picMkLst>
            <pc:docMk/>
            <pc:sldMk cId="1911577098" sldId="4713"/>
            <ac:picMk id="3" creationId="{02D1B389-F571-0B85-84C0-90066CDC54D2}"/>
          </ac:picMkLst>
        </pc:picChg>
        <pc:picChg chg="del">
          <ac:chgData name="Tom Netting" userId="c8861880-ee81-4823-ae1f-81f5a5499ee4" providerId="ADAL" clId="{17D2844D-E526-48B4-BD9B-7BEA4D11EB9A}" dt="2025-01-23T14:58:05.457" v="286" actId="21"/>
          <ac:picMkLst>
            <pc:docMk/>
            <pc:sldMk cId="1911577098" sldId="4713"/>
            <ac:picMk id="4" creationId="{DCC002EE-B01A-B952-C046-66E2B954D708}"/>
          </ac:picMkLst>
        </pc:picChg>
        <pc:picChg chg="add mod">
          <ac:chgData name="Tom Netting" userId="c8861880-ee81-4823-ae1f-81f5a5499ee4" providerId="ADAL" clId="{17D2844D-E526-48B4-BD9B-7BEA4D11EB9A}" dt="2025-01-23T18:22:04.277" v="299" actId="27614"/>
          <ac:picMkLst>
            <pc:docMk/>
            <pc:sldMk cId="1911577098" sldId="4713"/>
            <ac:picMk id="5" creationId="{01376DAE-5F26-1545-CE9E-FF8FBA49866A}"/>
          </ac:picMkLst>
        </pc:picChg>
        <pc:picChg chg="add del">
          <ac:chgData name="Tom Netting" userId="c8861880-ee81-4823-ae1f-81f5a5499ee4" providerId="ADAL" clId="{17D2844D-E526-48B4-BD9B-7BEA4D11EB9A}" dt="2025-01-23T18:21:40.936" v="292" actId="26606"/>
          <ac:picMkLst>
            <pc:docMk/>
            <pc:sldMk cId="1911577098" sldId="4713"/>
            <ac:picMk id="9" creationId="{F770B4CD-535A-4FF2-B700-8C40F0031E93}"/>
          </ac:picMkLst>
        </pc:picChg>
        <pc:picChg chg="add del">
          <ac:chgData name="Tom Netting" userId="c8861880-ee81-4823-ae1f-81f5a5499ee4" providerId="ADAL" clId="{17D2844D-E526-48B4-BD9B-7BEA4D11EB9A}" dt="2025-01-23T18:21:40.936" v="292" actId="26606"/>
          <ac:picMkLst>
            <pc:docMk/>
            <pc:sldMk cId="1911577098" sldId="4713"/>
            <ac:picMk id="16" creationId="{9F5E1885-4B77-4930-AF94-83DC34F5166C}"/>
          </ac:picMkLst>
        </pc:picChg>
      </pc:sldChg>
      <pc:sldChg chg="del">
        <pc:chgData name="Tom Netting" userId="c8861880-ee81-4823-ae1f-81f5a5499ee4" providerId="ADAL" clId="{17D2844D-E526-48B4-BD9B-7BEA4D11EB9A}" dt="2025-01-23T18:42:32.897" v="764" actId="47"/>
        <pc:sldMkLst>
          <pc:docMk/>
          <pc:sldMk cId="1999541968" sldId="4795"/>
        </pc:sldMkLst>
      </pc:sldChg>
      <pc:sldChg chg="modSp">
        <pc:chgData name="Tom Netting" userId="c8861880-ee81-4823-ae1f-81f5a5499ee4" providerId="ADAL" clId="{17D2844D-E526-48B4-BD9B-7BEA4D11EB9A}" dt="2025-01-23T18:51:10.879" v="995" actId="20577"/>
        <pc:sldMkLst>
          <pc:docMk/>
          <pc:sldMk cId="243266338" sldId="4808"/>
        </pc:sldMkLst>
        <pc:spChg chg="mod">
          <ac:chgData name="Tom Netting" userId="c8861880-ee81-4823-ae1f-81f5a5499ee4" providerId="ADAL" clId="{17D2844D-E526-48B4-BD9B-7BEA4D11EB9A}" dt="2025-01-23T18:51:10.879" v="995" actId="20577"/>
          <ac:spMkLst>
            <pc:docMk/>
            <pc:sldMk cId="243266338" sldId="4808"/>
            <ac:spMk id="6" creationId="{503AAF1B-A643-FA42-49ED-A5141BD50F70}"/>
          </ac:spMkLst>
        </pc:spChg>
      </pc:sldChg>
      <pc:sldChg chg="del">
        <pc:chgData name="Tom Netting" userId="c8861880-ee81-4823-ae1f-81f5a5499ee4" providerId="ADAL" clId="{17D2844D-E526-48B4-BD9B-7BEA4D11EB9A}" dt="2025-01-23T18:48:34.779" v="908" actId="47"/>
        <pc:sldMkLst>
          <pc:docMk/>
          <pc:sldMk cId="1228135539" sldId="4857"/>
        </pc:sldMkLst>
      </pc:sldChg>
      <pc:sldChg chg="del">
        <pc:chgData name="Tom Netting" userId="c8861880-ee81-4823-ae1f-81f5a5499ee4" providerId="ADAL" clId="{17D2844D-E526-48B4-BD9B-7BEA4D11EB9A}" dt="2025-01-23T18:48:31.984" v="907" actId="47"/>
        <pc:sldMkLst>
          <pc:docMk/>
          <pc:sldMk cId="2874146341" sldId="4860"/>
        </pc:sldMkLst>
      </pc:sldChg>
      <pc:sldChg chg="del">
        <pc:chgData name="Tom Netting" userId="c8861880-ee81-4823-ae1f-81f5a5499ee4" providerId="ADAL" clId="{17D2844D-E526-48B4-BD9B-7BEA4D11EB9A}" dt="2025-01-23T18:48:44.374" v="909" actId="47"/>
        <pc:sldMkLst>
          <pc:docMk/>
          <pc:sldMk cId="4213251702" sldId="4872"/>
        </pc:sldMkLst>
      </pc:sldChg>
      <pc:sldChg chg="del">
        <pc:chgData name="Tom Netting" userId="c8861880-ee81-4823-ae1f-81f5a5499ee4" providerId="ADAL" clId="{17D2844D-E526-48B4-BD9B-7BEA4D11EB9A}" dt="2025-01-23T18:48:44.374" v="909" actId="47"/>
        <pc:sldMkLst>
          <pc:docMk/>
          <pc:sldMk cId="3532925892" sldId="4873"/>
        </pc:sldMkLst>
      </pc:sldChg>
      <pc:sldChg chg="del">
        <pc:chgData name="Tom Netting" userId="c8861880-ee81-4823-ae1f-81f5a5499ee4" providerId="ADAL" clId="{17D2844D-E526-48B4-BD9B-7BEA4D11EB9A}" dt="2025-01-23T18:48:44.374" v="909" actId="47"/>
        <pc:sldMkLst>
          <pc:docMk/>
          <pc:sldMk cId="780288798" sldId="4874"/>
        </pc:sldMkLst>
      </pc:sldChg>
      <pc:sldChg chg="del">
        <pc:chgData name="Tom Netting" userId="c8861880-ee81-4823-ae1f-81f5a5499ee4" providerId="ADAL" clId="{17D2844D-E526-48B4-BD9B-7BEA4D11EB9A}" dt="2025-01-23T18:48:44.374" v="909" actId="47"/>
        <pc:sldMkLst>
          <pc:docMk/>
          <pc:sldMk cId="3421619422" sldId="4875"/>
        </pc:sldMkLst>
      </pc:sldChg>
      <pc:sldChg chg="del">
        <pc:chgData name="Tom Netting" userId="c8861880-ee81-4823-ae1f-81f5a5499ee4" providerId="ADAL" clId="{17D2844D-E526-48B4-BD9B-7BEA4D11EB9A}" dt="2025-01-23T18:48:44.374" v="909" actId="47"/>
        <pc:sldMkLst>
          <pc:docMk/>
          <pc:sldMk cId="4289506304" sldId="4876"/>
        </pc:sldMkLst>
      </pc:sldChg>
      <pc:sldChg chg="del">
        <pc:chgData name="Tom Netting" userId="c8861880-ee81-4823-ae1f-81f5a5499ee4" providerId="ADAL" clId="{17D2844D-E526-48B4-BD9B-7BEA4D11EB9A}" dt="2025-01-23T18:48:44.374" v="909" actId="47"/>
        <pc:sldMkLst>
          <pc:docMk/>
          <pc:sldMk cId="4092104968" sldId="4877"/>
        </pc:sldMkLst>
      </pc:sldChg>
      <pc:sldChg chg="del">
        <pc:chgData name="Tom Netting" userId="c8861880-ee81-4823-ae1f-81f5a5499ee4" providerId="ADAL" clId="{17D2844D-E526-48B4-BD9B-7BEA4D11EB9A}" dt="2025-01-23T18:48:19.244" v="905" actId="47"/>
        <pc:sldMkLst>
          <pc:docMk/>
          <pc:sldMk cId="1612040347" sldId="4881"/>
        </pc:sldMkLst>
      </pc:sldChg>
      <pc:sldChg chg="del">
        <pc:chgData name="Tom Netting" userId="c8861880-ee81-4823-ae1f-81f5a5499ee4" providerId="ADAL" clId="{17D2844D-E526-48B4-BD9B-7BEA4D11EB9A}" dt="2025-01-23T18:48:19.244" v="905" actId="47"/>
        <pc:sldMkLst>
          <pc:docMk/>
          <pc:sldMk cId="1834594406" sldId="4882"/>
        </pc:sldMkLst>
      </pc:sldChg>
      <pc:sldChg chg="del">
        <pc:chgData name="Tom Netting" userId="c8861880-ee81-4823-ae1f-81f5a5499ee4" providerId="ADAL" clId="{17D2844D-E526-48B4-BD9B-7BEA4D11EB9A}" dt="2025-01-23T18:45:54.865" v="890" actId="47"/>
        <pc:sldMkLst>
          <pc:docMk/>
          <pc:sldMk cId="2538532540" sldId="4883"/>
        </pc:sldMkLst>
      </pc:sldChg>
      <pc:sldChg chg="del">
        <pc:chgData name="Tom Netting" userId="c8861880-ee81-4823-ae1f-81f5a5499ee4" providerId="ADAL" clId="{17D2844D-E526-48B4-BD9B-7BEA4D11EB9A}" dt="2025-01-23T18:44:57.853" v="880" actId="47"/>
        <pc:sldMkLst>
          <pc:docMk/>
          <pc:sldMk cId="1387133363" sldId="4885"/>
        </pc:sldMkLst>
      </pc:sldChg>
      <pc:sldChg chg="del">
        <pc:chgData name="Tom Netting" userId="c8861880-ee81-4823-ae1f-81f5a5499ee4" providerId="ADAL" clId="{17D2844D-E526-48B4-BD9B-7BEA4D11EB9A}" dt="2025-01-23T18:42:34.555" v="765" actId="47"/>
        <pc:sldMkLst>
          <pc:docMk/>
          <pc:sldMk cId="3029840233" sldId="4892"/>
        </pc:sldMkLst>
      </pc:sldChg>
      <pc:sldChg chg="del">
        <pc:chgData name="Tom Netting" userId="c8861880-ee81-4823-ae1f-81f5a5499ee4" providerId="ADAL" clId="{17D2844D-E526-48B4-BD9B-7BEA4D11EB9A}" dt="2025-01-23T18:42:37.659" v="766" actId="47"/>
        <pc:sldMkLst>
          <pc:docMk/>
          <pc:sldMk cId="2353964333" sldId="4893"/>
        </pc:sldMkLst>
      </pc:sldChg>
      <pc:sldChg chg="modSp add del mod ord">
        <pc:chgData name="Tom Netting" userId="c8861880-ee81-4823-ae1f-81f5a5499ee4" providerId="ADAL" clId="{17D2844D-E526-48B4-BD9B-7BEA4D11EB9A}" dt="2025-01-23T18:48:05.117" v="904" actId="47"/>
        <pc:sldMkLst>
          <pc:docMk/>
          <pc:sldMk cId="3139940310" sldId="4894"/>
        </pc:sldMkLst>
        <pc:spChg chg="mod">
          <ac:chgData name="Tom Netting" userId="c8861880-ee81-4823-ae1f-81f5a5499ee4" providerId="ADAL" clId="{17D2844D-E526-48B4-BD9B-7BEA4D11EB9A}" dt="2025-01-23T18:41:01.867" v="747" actId="6549"/>
          <ac:spMkLst>
            <pc:docMk/>
            <pc:sldMk cId="3139940310" sldId="4894"/>
            <ac:spMk id="3" creationId="{43FA8243-64F2-B6DE-B4B1-44959E4E704E}"/>
          </ac:spMkLst>
        </pc:spChg>
        <pc:spChg chg="mod">
          <ac:chgData name="Tom Netting" userId="c8861880-ee81-4823-ae1f-81f5a5499ee4" providerId="ADAL" clId="{17D2844D-E526-48B4-BD9B-7BEA4D11EB9A}" dt="2025-01-23T18:40:06.604" v="696" actId="6549"/>
          <ac:spMkLst>
            <pc:docMk/>
            <pc:sldMk cId="3139940310" sldId="4894"/>
            <ac:spMk id="5" creationId="{069DC47A-71C5-5359-68D1-1F2C546F444E}"/>
          </ac:spMkLst>
        </pc:spChg>
      </pc:sldChg>
      <pc:sldChg chg="del">
        <pc:chgData name="Tom Netting" userId="c8861880-ee81-4823-ae1f-81f5a5499ee4" providerId="ADAL" clId="{17D2844D-E526-48B4-BD9B-7BEA4D11EB9A}" dt="2025-01-23T18:45:53.065" v="888" actId="47"/>
        <pc:sldMkLst>
          <pc:docMk/>
          <pc:sldMk cId="1386963254" sldId="4895"/>
        </pc:sldMkLst>
      </pc:sldChg>
      <pc:sldChg chg="del">
        <pc:chgData name="Tom Netting" userId="c8861880-ee81-4823-ae1f-81f5a5499ee4" providerId="ADAL" clId="{17D2844D-E526-48B4-BD9B-7BEA4D11EB9A}" dt="2025-01-23T18:46:02.634" v="894" actId="47"/>
        <pc:sldMkLst>
          <pc:docMk/>
          <pc:sldMk cId="3735864136" sldId="4896"/>
        </pc:sldMkLst>
      </pc:sldChg>
      <pc:sldChg chg="del">
        <pc:chgData name="Tom Netting" userId="c8861880-ee81-4823-ae1f-81f5a5499ee4" providerId="ADAL" clId="{17D2844D-E526-48B4-BD9B-7BEA4D11EB9A}" dt="2025-01-23T18:46:04.337" v="896" actId="47"/>
        <pc:sldMkLst>
          <pc:docMk/>
          <pc:sldMk cId="3739901610" sldId="4897"/>
        </pc:sldMkLst>
      </pc:sldChg>
      <pc:sldChg chg="del">
        <pc:chgData name="Tom Netting" userId="c8861880-ee81-4823-ae1f-81f5a5499ee4" providerId="ADAL" clId="{17D2844D-E526-48B4-BD9B-7BEA4D11EB9A}" dt="2025-01-23T18:46:03.462" v="895" actId="47"/>
        <pc:sldMkLst>
          <pc:docMk/>
          <pc:sldMk cId="3804180298" sldId="4898"/>
        </pc:sldMkLst>
      </pc:sldChg>
      <pc:sldChg chg="del">
        <pc:chgData name="Tom Netting" userId="c8861880-ee81-4823-ae1f-81f5a5499ee4" providerId="ADAL" clId="{17D2844D-E526-48B4-BD9B-7BEA4D11EB9A}" dt="2025-01-23T18:45:47.500" v="881" actId="47"/>
        <pc:sldMkLst>
          <pc:docMk/>
          <pc:sldMk cId="3668450101" sldId="4899"/>
        </pc:sldMkLst>
      </pc:sldChg>
      <pc:sldChg chg="del">
        <pc:chgData name="Tom Netting" userId="c8861880-ee81-4823-ae1f-81f5a5499ee4" providerId="ADAL" clId="{17D2844D-E526-48B4-BD9B-7BEA4D11EB9A}" dt="2025-01-23T18:45:48.163" v="882" actId="47"/>
        <pc:sldMkLst>
          <pc:docMk/>
          <pc:sldMk cId="2399522693" sldId="4900"/>
        </pc:sldMkLst>
      </pc:sldChg>
      <pc:sldChg chg="del">
        <pc:chgData name="Tom Netting" userId="c8861880-ee81-4823-ae1f-81f5a5499ee4" providerId="ADAL" clId="{17D2844D-E526-48B4-BD9B-7BEA4D11EB9A}" dt="2025-01-23T18:45:49.069" v="883" actId="47"/>
        <pc:sldMkLst>
          <pc:docMk/>
          <pc:sldMk cId="674755620" sldId="4901"/>
        </pc:sldMkLst>
      </pc:sldChg>
      <pc:sldChg chg="del">
        <pc:chgData name="Tom Netting" userId="c8861880-ee81-4823-ae1f-81f5a5499ee4" providerId="ADAL" clId="{17D2844D-E526-48B4-BD9B-7BEA4D11EB9A}" dt="2025-01-23T18:45:49.855" v="884" actId="47"/>
        <pc:sldMkLst>
          <pc:docMk/>
          <pc:sldMk cId="1703547320" sldId="4902"/>
        </pc:sldMkLst>
      </pc:sldChg>
      <pc:sldChg chg="del">
        <pc:chgData name="Tom Netting" userId="c8861880-ee81-4823-ae1f-81f5a5499ee4" providerId="ADAL" clId="{17D2844D-E526-48B4-BD9B-7BEA4D11EB9A}" dt="2025-01-23T18:45:50.622" v="885" actId="47"/>
        <pc:sldMkLst>
          <pc:docMk/>
          <pc:sldMk cId="843035248" sldId="4903"/>
        </pc:sldMkLst>
      </pc:sldChg>
      <pc:sldChg chg="del">
        <pc:chgData name="Tom Netting" userId="c8861880-ee81-4823-ae1f-81f5a5499ee4" providerId="ADAL" clId="{17D2844D-E526-48B4-BD9B-7BEA4D11EB9A}" dt="2025-01-23T18:45:51.407" v="886" actId="47"/>
        <pc:sldMkLst>
          <pc:docMk/>
          <pc:sldMk cId="610642031" sldId="4904"/>
        </pc:sldMkLst>
      </pc:sldChg>
      <pc:sldChg chg="del">
        <pc:chgData name="Tom Netting" userId="c8861880-ee81-4823-ae1f-81f5a5499ee4" providerId="ADAL" clId="{17D2844D-E526-48B4-BD9B-7BEA4D11EB9A}" dt="2025-01-23T18:45:52.355" v="887" actId="47"/>
        <pc:sldMkLst>
          <pc:docMk/>
          <pc:sldMk cId="225441611" sldId="4905"/>
        </pc:sldMkLst>
      </pc:sldChg>
      <pc:sldChg chg="del">
        <pc:chgData name="Tom Netting" userId="c8861880-ee81-4823-ae1f-81f5a5499ee4" providerId="ADAL" clId="{17D2844D-E526-48B4-BD9B-7BEA4D11EB9A}" dt="2025-01-23T18:45:55.727" v="891" actId="47"/>
        <pc:sldMkLst>
          <pc:docMk/>
          <pc:sldMk cId="2431610229" sldId="4906"/>
        </pc:sldMkLst>
      </pc:sldChg>
      <pc:sldChg chg="del">
        <pc:chgData name="Tom Netting" userId="c8861880-ee81-4823-ae1f-81f5a5499ee4" providerId="ADAL" clId="{17D2844D-E526-48B4-BD9B-7BEA4D11EB9A}" dt="2025-01-23T18:45:56.662" v="892" actId="47"/>
        <pc:sldMkLst>
          <pc:docMk/>
          <pc:sldMk cId="140542788" sldId="4907"/>
        </pc:sldMkLst>
      </pc:sldChg>
      <pc:sldChg chg="del">
        <pc:chgData name="Tom Netting" userId="c8861880-ee81-4823-ae1f-81f5a5499ee4" providerId="ADAL" clId="{17D2844D-E526-48B4-BD9B-7BEA4D11EB9A}" dt="2025-01-23T18:45:57.363" v="893" actId="47"/>
        <pc:sldMkLst>
          <pc:docMk/>
          <pc:sldMk cId="1554980149" sldId="4908"/>
        </pc:sldMkLst>
      </pc:sldChg>
      <pc:sldChg chg="del">
        <pc:chgData name="Tom Netting" userId="c8861880-ee81-4823-ae1f-81f5a5499ee4" providerId="ADAL" clId="{17D2844D-E526-48B4-BD9B-7BEA4D11EB9A}" dt="2025-01-23T18:45:53.735" v="889" actId="47"/>
        <pc:sldMkLst>
          <pc:docMk/>
          <pc:sldMk cId="2529501571" sldId="4909"/>
        </pc:sldMkLst>
      </pc:sldChg>
      <pc:sldChg chg="del">
        <pc:chgData name="Tom Netting" userId="c8861880-ee81-4823-ae1f-81f5a5499ee4" providerId="ADAL" clId="{17D2844D-E526-48B4-BD9B-7BEA4D11EB9A}" dt="2025-01-23T18:46:10.406" v="897" actId="47"/>
        <pc:sldMkLst>
          <pc:docMk/>
          <pc:sldMk cId="23506427" sldId="4910"/>
        </pc:sldMkLst>
      </pc:sldChg>
      <pc:sldChg chg="del">
        <pc:chgData name="Tom Netting" userId="c8861880-ee81-4823-ae1f-81f5a5499ee4" providerId="ADAL" clId="{17D2844D-E526-48B4-BD9B-7BEA4D11EB9A}" dt="2025-01-23T18:47:37.391" v="898" actId="47"/>
        <pc:sldMkLst>
          <pc:docMk/>
          <pc:sldMk cId="934887584" sldId="4911"/>
        </pc:sldMkLst>
      </pc:sldChg>
      <pc:sldChg chg="del">
        <pc:chgData name="Tom Netting" userId="c8861880-ee81-4823-ae1f-81f5a5499ee4" providerId="ADAL" clId="{17D2844D-E526-48B4-BD9B-7BEA4D11EB9A}" dt="2025-01-23T18:47:38.518" v="899" actId="47"/>
        <pc:sldMkLst>
          <pc:docMk/>
          <pc:sldMk cId="577378531" sldId="4912"/>
        </pc:sldMkLst>
      </pc:sldChg>
      <pc:sldChg chg="del">
        <pc:chgData name="Tom Netting" userId="c8861880-ee81-4823-ae1f-81f5a5499ee4" providerId="ADAL" clId="{17D2844D-E526-48B4-BD9B-7BEA4D11EB9A}" dt="2025-01-23T18:48:19.244" v="905" actId="47"/>
        <pc:sldMkLst>
          <pc:docMk/>
          <pc:sldMk cId="2211262019" sldId="4913"/>
        </pc:sldMkLst>
      </pc:sldChg>
      <pc:sldChg chg="del">
        <pc:chgData name="Tom Netting" userId="c8861880-ee81-4823-ae1f-81f5a5499ee4" providerId="ADAL" clId="{17D2844D-E526-48B4-BD9B-7BEA4D11EB9A}" dt="2025-01-23T18:48:19.244" v="905" actId="47"/>
        <pc:sldMkLst>
          <pc:docMk/>
          <pc:sldMk cId="843017654" sldId="4914"/>
        </pc:sldMkLst>
      </pc:sldChg>
      <pc:sldChg chg="del">
        <pc:chgData name="Tom Netting" userId="c8861880-ee81-4823-ae1f-81f5a5499ee4" providerId="ADAL" clId="{17D2844D-E526-48B4-BD9B-7BEA4D11EB9A}" dt="2025-01-23T18:48:19.244" v="905" actId="47"/>
        <pc:sldMkLst>
          <pc:docMk/>
          <pc:sldMk cId="1082557892" sldId="4915"/>
        </pc:sldMkLst>
      </pc:sldChg>
      <pc:sldChg chg="del">
        <pc:chgData name="Tom Netting" userId="c8861880-ee81-4823-ae1f-81f5a5499ee4" providerId="ADAL" clId="{17D2844D-E526-48B4-BD9B-7BEA4D11EB9A}" dt="2025-01-23T18:48:19.244" v="905" actId="47"/>
        <pc:sldMkLst>
          <pc:docMk/>
          <pc:sldMk cId="2409234947" sldId="4916"/>
        </pc:sldMkLst>
      </pc:sldChg>
      <pc:sldChg chg="del">
        <pc:chgData name="Tom Netting" userId="c8861880-ee81-4823-ae1f-81f5a5499ee4" providerId="ADAL" clId="{17D2844D-E526-48B4-BD9B-7BEA4D11EB9A}" dt="2025-01-23T18:48:19.244" v="905" actId="47"/>
        <pc:sldMkLst>
          <pc:docMk/>
          <pc:sldMk cId="1984737710" sldId="4917"/>
        </pc:sldMkLst>
      </pc:sldChg>
      <pc:sldChg chg="del">
        <pc:chgData name="Tom Netting" userId="c8861880-ee81-4823-ae1f-81f5a5499ee4" providerId="ADAL" clId="{17D2844D-E526-48B4-BD9B-7BEA4D11EB9A}" dt="2025-01-23T18:48:19.244" v="905" actId="47"/>
        <pc:sldMkLst>
          <pc:docMk/>
          <pc:sldMk cId="3063058456" sldId="4918"/>
        </pc:sldMkLst>
      </pc:sldChg>
      <pc:sldChg chg="del">
        <pc:chgData name="Tom Netting" userId="c8861880-ee81-4823-ae1f-81f5a5499ee4" providerId="ADAL" clId="{17D2844D-E526-48B4-BD9B-7BEA4D11EB9A}" dt="2025-01-23T18:48:19.244" v="905" actId="47"/>
        <pc:sldMkLst>
          <pc:docMk/>
          <pc:sldMk cId="4055787656" sldId="4919"/>
        </pc:sldMkLst>
      </pc:sldChg>
      <pc:sldChg chg="del">
        <pc:chgData name="Tom Netting" userId="c8861880-ee81-4823-ae1f-81f5a5499ee4" providerId="ADAL" clId="{17D2844D-E526-48B4-BD9B-7BEA4D11EB9A}" dt="2025-01-23T18:48:19.244" v="905" actId="47"/>
        <pc:sldMkLst>
          <pc:docMk/>
          <pc:sldMk cId="2579956771" sldId="4920"/>
        </pc:sldMkLst>
      </pc:sldChg>
      <pc:sldChg chg="del">
        <pc:chgData name="Tom Netting" userId="c8861880-ee81-4823-ae1f-81f5a5499ee4" providerId="ADAL" clId="{17D2844D-E526-48B4-BD9B-7BEA4D11EB9A}" dt="2025-01-23T18:48:19.244" v="905" actId="47"/>
        <pc:sldMkLst>
          <pc:docMk/>
          <pc:sldMk cId="2216413146" sldId="4921"/>
        </pc:sldMkLst>
      </pc:sldChg>
      <pc:sldChg chg="del">
        <pc:chgData name="Tom Netting" userId="c8861880-ee81-4823-ae1f-81f5a5499ee4" providerId="ADAL" clId="{17D2844D-E526-48B4-BD9B-7BEA4D11EB9A}" dt="2025-01-23T18:48:19.244" v="905" actId="47"/>
        <pc:sldMkLst>
          <pc:docMk/>
          <pc:sldMk cId="3009240586" sldId="4922"/>
        </pc:sldMkLst>
      </pc:sldChg>
      <pc:sldChg chg="del">
        <pc:chgData name="Tom Netting" userId="c8861880-ee81-4823-ae1f-81f5a5499ee4" providerId="ADAL" clId="{17D2844D-E526-48B4-BD9B-7BEA4D11EB9A}" dt="2025-01-23T18:48:19.244" v="905" actId="47"/>
        <pc:sldMkLst>
          <pc:docMk/>
          <pc:sldMk cId="3689798084" sldId="4923"/>
        </pc:sldMkLst>
      </pc:sldChg>
      <pc:sldChg chg="del">
        <pc:chgData name="Tom Netting" userId="c8861880-ee81-4823-ae1f-81f5a5499ee4" providerId="ADAL" clId="{17D2844D-E526-48B4-BD9B-7BEA4D11EB9A}" dt="2025-01-23T18:48:19.244" v="905" actId="47"/>
        <pc:sldMkLst>
          <pc:docMk/>
          <pc:sldMk cId="1636365872" sldId="4924"/>
        </pc:sldMkLst>
      </pc:sldChg>
      <pc:sldChg chg="del">
        <pc:chgData name="Tom Netting" userId="c8861880-ee81-4823-ae1f-81f5a5499ee4" providerId="ADAL" clId="{17D2844D-E526-48B4-BD9B-7BEA4D11EB9A}" dt="2025-01-23T18:48:19.244" v="905" actId="47"/>
        <pc:sldMkLst>
          <pc:docMk/>
          <pc:sldMk cId="1473815511" sldId="4925"/>
        </pc:sldMkLst>
      </pc:sldChg>
      <pc:sldChg chg="del">
        <pc:chgData name="Tom Netting" userId="c8861880-ee81-4823-ae1f-81f5a5499ee4" providerId="ADAL" clId="{17D2844D-E526-48B4-BD9B-7BEA4D11EB9A}" dt="2025-01-23T18:48:19.244" v="905" actId="47"/>
        <pc:sldMkLst>
          <pc:docMk/>
          <pc:sldMk cId="3442139342" sldId="4926"/>
        </pc:sldMkLst>
      </pc:sldChg>
      <pc:sldChg chg="del">
        <pc:chgData name="Tom Netting" userId="c8861880-ee81-4823-ae1f-81f5a5499ee4" providerId="ADAL" clId="{17D2844D-E526-48B4-BD9B-7BEA4D11EB9A}" dt="2025-01-23T18:48:19.244" v="905" actId="47"/>
        <pc:sldMkLst>
          <pc:docMk/>
          <pc:sldMk cId="1208937085" sldId="4927"/>
        </pc:sldMkLst>
      </pc:sldChg>
      <pc:sldChg chg="del">
        <pc:chgData name="Tom Netting" userId="c8861880-ee81-4823-ae1f-81f5a5499ee4" providerId="ADAL" clId="{17D2844D-E526-48B4-BD9B-7BEA4D11EB9A}" dt="2025-01-23T18:48:19.244" v="905" actId="47"/>
        <pc:sldMkLst>
          <pc:docMk/>
          <pc:sldMk cId="629658693" sldId="4928"/>
        </pc:sldMkLst>
      </pc:sldChg>
      <pc:sldChg chg="del">
        <pc:chgData name="Tom Netting" userId="c8861880-ee81-4823-ae1f-81f5a5499ee4" providerId="ADAL" clId="{17D2844D-E526-48B4-BD9B-7BEA4D11EB9A}" dt="2025-01-23T18:48:19.244" v="905" actId="47"/>
        <pc:sldMkLst>
          <pc:docMk/>
          <pc:sldMk cId="713021798" sldId="4929"/>
        </pc:sldMkLst>
      </pc:sldChg>
      <pc:sldChg chg="del">
        <pc:chgData name="Tom Netting" userId="c8861880-ee81-4823-ae1f-81f5a5499ee4" providerId="ADAL" clId="{17D2844D-E526-48B4-BD9B-7BEA4D11EB9A}" dt="2025-01-23T18:48:19.244" v="905" actId="47"/>
        <pc:sldMkLst>
          <pc:docMk/>
          <pc:sldMk cId="1038466770" sldId="4930"/>
        </pc:sldMkLst>
      </pc:sldChg>
      <pc:sldChg chg="del">
        <pc:chgData name="Tom Netting" userId="c8861880-ee81-4823-ae1f-81f5a5499ee4" providerId="ADAL" clId="{17D2844D-E526-48B4-BD9B-7BEA4D11EB9A}" dt="2025-01-23T18:47:49.960" v="900" actId="47"/>
        <pc:sldMkLst>
          <pc:docMk/>
          <pc:sldMk cId="3969736322" sldId="4931"/>
        </pc:sldMkLst>
      </pc:sldChg>
      <pc:sldChg chg="del">
        <pc:chgData name="Tom Netting" userId="c8861880-ee81-4823-ae1f-81f5a5499ee4" providerId="ADAL" clId="{17D2844D-E526-48B4-BD9B-7BEA4D11EB9A}" dt="2025-01-23T18:48:44.374" v="909" actId="47"/>
        <pc:sldMkLst>
          <pc:docMk/>
          <pc:sldMk cId="1350999324" sldId="4932"/>
        </pc:sldMkLst>
      </pc:sldChg>
      <pc:sldChg chg="del">
        <pc:chgData name="Tom Netting" userId="c8861880-ee81-4823-ae1f-81f5a5499ee4" providerId="ADAL" clId="{17D2844D-E526-48B4-BD9B-7BEA4D11EB9A}" dt="2025-01-23T18:48:44.374" v="909" actId="47"/>
        <pc:sldMkLst>
          <pc:docMk/>
          <pc:sldMk cId="3934663232" sldId="4933"/>
        </pc:sldMkLst>
      </pc:sldChg>
      <pc:sldChg chg="del">
        <pc:chgData name="Tom Netting" userId="c8861880-ee81-4823-ae1f-81f5a5499ee4" providerId="ADAL" clId="{17D2844D-E526-48B4-BD9B-7BEA4D11EB9A}" dt="2025-01-23T18:48:44.374" v="909" actId="47"/>
        <pc:sldMkLst>
          <pc:docMk/>
          <pc:sldMk cId="2147299434" sldId="4934"/>
        </pc:sldMkLst>
      </pc:sldChg>
      <pc:sldChg chg="del">
        <pc:chgData name="Tom Netting" userId="c8861880-ee81-4823-ae1f-81f5a5499ee4" providerId="ADAL" clId="{17D2844D-E526-48B4-BD9B-7BEA4D11EB9A}" dt="2025-01-23T18:48:44.374" v="909" actId="47"/>
        <pc:sldMkLst>
          <pc:docMk/>
          <pc:sldMk cId="794757858" sldId="4935"/>
        </pc:sldMkLst>
      </pc:sldChg>
      <pc:sldChg chg="add ord">
        <pc:chgData name="Tom Netting" userId="c8861880-ee81-4823-ae1f-81f5a5499ee4" providerId="ADAL" clId="{17D2844D-E526-48B4-BD9B-7BEA4D11EB9A}" dt="2025-01-23T18:43:48.034" v="874"/>
        <pc:sldMkLst>
          <pc:docMk/>
          <pc:sldMk cId="2253514283" sldId="4936"/>
        </pc:sldMkLst>
      </pc:sldChg>
      <pc:sldChg chg="addSp delSp modSp add mod ord setBg">
        <pc:chgData name="Tom Netting" userId="c8861880-ee81-4823-ae1f-81f5a5499ee4" providerId="ADAL" clId="{17D2844D-E526-48B4-BD9B-7BEA4D11EB9A}" dt="2025-01-23T18:31:58.291" v="551" actId="1076"/>
        <pc:sldMkLst>
          <pc:docMk/>
          <pc:sldMk cId="3301542267" sldId="4937"/>
        </pc:sldMkLst>
        <pc:spChg chg="mod">
          <ac:chgData name="Tom Netting" userId="c8861880-ee81-4823-ae1f-81f5a5499ee4" providerId="ADAL" clId="{17D2844D-E526-48B4-BD9B-7BEA4D11EB9A}" dt="2025-01-23T18:31:58.291" v="551" actId="1076"/>
          <ac:spMkLst>
            <pc:docMk/>
            <pc:sldMk cId="3301542267" sldId="4937"/>
            <ac:spMk id="4" creationId="{3408F26D-CA38-BF06-8FD2-09BED62AAF41}"/>
          </ac:spMkLst>
        </pc:spChg>
        <pc:spChg chg="add">
          <ac:chgData name="Tom Netting" userId="c8861880-ee81-4823-ae1f-81f5a5499ee4" providerId="ADAL" clId="{17D2844D-E526-48B4-BD9B-7BEA4D11EB9A}" dt="2025-01-23T18:28:00.751" v="417" actId="26606"/>
          <ac:spMkLst>
            <pc:docMk/>
            <pc:sldMk cId="3301542267" sldId="4937"/>
            <ac:spMk id="11" creationId="{70BE0118-665B-49AC-8ED9-B29C009CED13}"/>
          </ac:spMkLst>
        </pc:spChg>
        <pc:spChg chg="add">
          <ac:chgData name="Tom Netting" userId="c8861880-ee81-4823-ae1f-81f5a5499ee4" providerId="ADAL" clId="{17D2844D-E526-48B4-BD9B-7BEA4D11EB9A}" dt="2025-01-23T18:28:00.751" v="417" actId="26606"/>
          <ac:spMkLst>
            <pc:docMk/>
            <pc:sldMk cId="3301542267" sldId="4937"/>
            <ac:spMk id="13" creationId="{DB8E4593-3024-4A7B-92FB-8114D72E5751}"/>
          </ac:spMkLst>
        </pc:spChg>
        <pc:spChg chg="add">
          <ac:chgData name="Tom Netting" userId="c8861880-ee81-4823-ae1f-81f5a5499ee4" providerId="ADAL" clId="{17D2844D-E526-48B4-BD9B-7BEA4D11EB9A}" dt="2025-01-23T18:28:00.751" v="417" actId="26606"/>
          <ac:spMkLst>
            <pc:docMk/>
            <pc:sldMk cId="3301542267" sldId="4937"/>
            <ac:spMk id="15" creationId="{F72029E6-113E-4A42-8D29-4B796B39B9C5}"/>
          </ac:spMkLst>
        </pc:spChg>
        <pc:spChg chg="add">
          <ac:chgData name="Tom Netting" userId="c8861880-ee81-4823-ae1f-81f5a5499ee4" providerId="ADAL" clId="{17D2844D-E526-48B4-BD9B-7BEA4D11EB9A}" dt="2025-01-23T18:28:00.751" v="417" actId="26606"/>
          <ac:spMkLst>
            <pc:docMk/>
            <pc:sldMk cId="3301542267" sldId="4937"/>
            <ac:spMk id="17" creationId="{FBAE6AE5-2B20-46E6-B338-A385BFF09F86}"/>
          </ac:spMkLst>
        </pc:spChg>
        <pc:spChg chg="add">
          <ac:chgData name="Tom Netting" userId="c8861880-ee81-4823-ae1f-81f5a5499ee4" providerId="ADAL" clId="{17D2844D-E526-48B4-BD9B-7BEA4D11EB9A}" dt="2025-01-23T18:28:00.751" v="417" actId="26606"/>
          <ac:spMkLst>
            <pc:docMk/>
            <pc:sldMk cId="3301542267" sldId="4937"/>
            <ac:spMk id="19" creationId="{4555B12C-E2CF-448D-918F-96D0958DC632}"/>
          </ac:spMkLst>
        </pc:spChg>
        <pc:spChg chg="add">
          <ac:chgData name="Tom Netting" userId="c8861880-ee81-4823-ae1f-81f5a5499ee4" providerId="ADAL" clId="{17D2844D-E526-48B4-BD9B-7BEA4D11EB9A}" dt="2025-01-23T18:28:00.751" v="417" actId="26606"/>
          <ac:spMkLst>
            <pc:docMk/>
            <pc:sldMk cId="3301542267" sldId="4937"/>
            <ac:spMk id="23" creationId="{28F956D1-3AF5-47E1-BF12-D331E34AAA4B}"/>
          </ac:spMkLst>
        </pc:spChg>
        <pc:spChg chg="add">
          <ac:chgData name="Tom Netting" userId="c8861880-ee81-4823-ae1f-81f5a5499ee4" providerId="ADAL" clId="{17D2844D-E526-48B4-BD9B-7BEA4D11EB9A}" dt="2025-01-23T18:28:00.751" v="417" actId="26606"/>
          <ac:spMkLst>
            <pc:docMk/>
            <pc:sldMk cId="3301542267" sldId="4937"/>
            <ac:spMk id="25" creationId="{4A5A7DD1-718C-42BE-9B90-4D960E22E3D3}"/>
          </ac:spMkLst>
        </pc:spChg>
        <pc:spChg chg="add">
          <ac:chgData name="Tom Netting" userId="c8861880-ee81-4823-ae1f-81f5a5499ee4" providerId="ADAL" clId="{17D2844D-E526-48B4-BD9B-7BEA4D11EB9A}" dt="2025-01-23T18:28:00.751" v="417" actId="26606"/>
          <ac:spMkLst>
            <pc:docMk/>
            <pc:sldMk cId="3301542267" sldId="4937"/>
            <ac:spMk id="27" creationId="{9DE02FF1-20BC-4306-B0FB-AE6D71D737CC}"/>
          </ac:spMkLst>
        </pc:spChg>
        <pc:spChg chg="add">
          <ac:chgData name="Tom Netting" userId="c8861880-ee81-4823-ae1f-81f5a5499ee4" providerId="ADAL" clId="{17D2844D-E526-48B4-BD9B-7BEA4D11EB9A}" dt="2025-01-23T18:28:00.751" v="417" actId="26606"/>
          <ac:spMkLst>
            <pc:docMk/>
            <pc:sldMk cId="3301542267" sldId="4937"/>
            <ac:spMk id="31" creationId="{C9864909-0F48-48BD-B525-B293738D4EDE}"/>
          </ac:spMkLst>
        </pc:spChg>
        <pc:picChg chg="add mod">
          <ac:chgData name="Tom Netting" userId="c8861880-ee81-4823-ae1f-81f5a5499ee4" providerId="ADAL" clId="{17D2844D-E526-48B4-BD9B-7BEA4D11EB9A}" dt="2025-01-23T18:28:06.324" v="419" actId="27614"/>
          <ac:picMkLst>
            <pc:docMk/>
            <pc:sldMk cId="3301542267" sldId="4937"/>
            <ac:picMk id="3" creationId="{80C07504-0B65-5946-84A5-FFB986B879A8}"/>
          </ac:picMkLst>
        </pc:picChg>
        <pc:picChg chg="del">
          <ac:chgData name="Tom Netting" userId="c8861880-ee81-4823-ae1f-81f5a5499ee4" providerId="ADAL" clId="{17D2844D-E526-48B4-BD9B-7BEA4D11EB9A}" dt="2025-01-23T18:26:05.961" v="358" actId="21"/>
          <ac:picMkLst>
            <pc:docMk/>
            <pc:sldMk cId="3301542267" sldId="4937"/>
            <ac:picMk id="3074" creationId="{E614484C-11F4-139A-85A2-1972F89AECEF}"/>
          </ac:picMkLst>
        </pc:picChg>
      </pc:sldChg>
      <pc:sldChg chg="addSp delSp modSp add mod">
        <pc:chgData name="Tom Netting" userId="c8861880-ee81-4823-ae1f-81f5a5499ee4" providerId="ADAL" clId="{17D2844D-E526-48B4-BD9B-7BEA4D11EB9A}" dt="2025-01-23T18:32:07.406" v="553" actId="1076"/>
        <pc:sldMkLst>
          <pc:docMk/>
          <pc:sldMk cId="4235964256" sldId="4938"/>
        </pc:sldMkLst>
        <pc:spChg chg="mod">
          <ac:chgData name="Tom Netting" userId="c8861880-ee81-4823-ae1f-81f5a5499ee4" providerId="ADAL" clId="{17D2844D-E526-48B4-BD9B-7BEA4D11EB9A}" dt="2025-01-23T18:32:07.406" v="553" actId="1076"/>
          <ac:spMkLst>
            <pc:docMk/>
            <pc:sldMk cId="4235964256" sldId="4938"/>
            <ac:spMk id="4" creationId="{D15ADB17-0BD3-8C76-4364-9DF158E7CFD8}"/>
          </ac:spMkLst>
        </pc:spChg>
        <pc:spChg chg="del">
          <ac:chgData name="Tom Netting" userId="c8861880-ee81-4823-ae1f-81f5a5499ee4" providerId="ADAL" clId="{17D2844D-E526-48B4-BD9B-7BEA4D11EB9A}" dt="2025-01-23T18:30:37.700" v="536" actId="26606"/>
          <ac:spMkLst>
            <pc:docMk/>
            <pc:sldMk cId="4235964256" sldId="4938"/>
            <ac:spMk id="11" creationId="{C7EB782F-52F4-DBF7-666E-5BB6A1F06B00}"/>
          </ac:spMkLst>
        </pc:spChg>
        <pc:spChg chg="del">
          <ac:chgData name="Tom Netting" userId="c8861880-ee81-4823-ae1f-81f5a5499ee4" providerId="ADAL" clId="{17D2844D-E526-48B4-BD9B-7BEA4D11EB9A}" dt="2025-01-23T18:30:37.700" v="536" actId="26606"/>
          <ac:spMkLst>
            <pc:docMk/>
            <pc:sldMk cId="4235964256" sldId="4938"/>
            <ac:spMk id="19" creationId="{1B20D969-6C90-DBC4-587F-EFF9969ECDDC}"/>
          </ac:spMkLst>
        </pc:spChg>
        <pc:spChg chg="del">
          <ac:chgData name="Tom Netting" userId="c8861880-ee81-4823-ae1f-81f5a5499ee4" providerId="ADAL" clId="{17D2844D-E526-48B4-BD9B-7BEA4D11EB9A}" dt="2025-01-23T18:30:37.700" v="536" actId="26606"/>
          <ac:spMkLst>
            <pc:docMk/>
            <pc:sldMk cId="4235964256" sldId="4938"/>
            <ac:spMk id="23" creationId="{1C44F0B2-1256-99E5-F41F-96BB900FA6CF}"/>
          </ac:spMkLst>
        </pc:spChg>
        <pc:spChg chg="del">
          <ac:chgData name="Tom Netting" userId="c8861880-ee81-4823-ae1f-81f5a5499ee4" providerId="ADAL" clId="{17D2844D-E526-48B4-BD9B-7BEA4D11EB9A}" dt="2025-01-23T18:30:37.700" v="536" actId="26606"/>
          <ac:spMkLst>
            <pc:docMk/>
            <pc:sldMk cId="4235964256" sldId="4938"/>
            <ac:spMk id="29" creationId="{74158243-D20C-500C-C67C-F12970974653}"/>
          </ac:spMkLst>
        </pc:spChg>
        <pc:spChg chg="del">
          <ac:chgData name="Tom Netting" userId="c8861880-ee81-4823-ae1f-81f5a5499ee4" providerId="ADAL" clId="{17D2844D-E526-48B4-BD9B-7BEA4D11EB9A}" dt="2025-01-23T18:30:37.700" v="536" actId="26606"/>
          <ac:spMkLst>
            <pc:docMk/>
            <pc:sldMk cId="4235964256" sldId="4938"/>
            <ac:spMk id="31" creationId="{D625C3F9-5C84-DB19-6E27-8B601D11E5E7}"/>
          </ac:spMkLst>
        </pc:spChg>
        <pc:spChg chg="add">
          <ac:chgData name="Tom Netting" userId="c8861880-ee81-4823-ae1f-81f5a5499ee4" providerId="ADAL" clId="{17D2844D-E526-48B4-BD9B-7BEA4D11EB9A}" dt="2025-01-23T18:30:37.700" v="536" actId="26606"/>
          <ac:spMkLst>
            <pc:docMk/>
            <pc:sldMk cId="4235964256" sldId="4938"/>
            <ac:spMk id="40" creationId="{DB8E4593-3024-4A7B-92FB-8114D72E5751}"/>
          </ac:spMkLst>
        </pc:spChg>
        <pc:spChg chg="add">
          <ac:chgData name="Tom Netting" userId="c8861880-ee81-4823-ae1f-81f5a5499ee4" providerId="ADAL" clId="{17D2844D-E526-48B4-BD9B-7BEA4D11EB9A}" dt="2025-01-23T18:30:37.700" v="536" actId="26606"/>
          <ac:spMkLst>
            <pc:docMk/>
            <pc:sldMk cId="4235964256" sldId="4938"/>
            <ac:spMk id="46" creationId="{4555B12C-E2CF-448D-918F-96D0958DC632}"/>
          </ac:spMkLst>
        </pc:spChg>
        <pc:spChg chg="add">
          <ac:chgData name="Tom Netting" userId="c8861880-ee81-4823-ae1f-81f5a5499ee4" providerId="ADAL" clId="{17D2844D-E526-48B4-BD9B-7BEA4D11EB9A}" dt="2025-01-23T18:30:37.700" v="536" actId="26606"/>
          <ac:spMkLst>
            <pc:docMk/>
            <pc:sldMk cId="4235964256" sldId="4938"/>
            <ac:spMk id="52" creationId="{4A5A7DD1-718C-42BE-9B90-4D960E22E3D3}"/>
          </ac:spMkLst>
        </pc:spChg>
        <pc:spChg chg="add">
          <ac:chgData name="Tom Netting" userId="c8861880-ee81-4823-ae1f-81f5a5499ee4" providerId="ADAL" clId="{17D2844D-E526-48B4-BD9B-7BEA4D11EB9A}" dt="2025-01-23T18:30:37.700" v="536" actId="26606"/>
          <ac:spMkLst>
            <pc:docMk/>
            <pc:sldMk cId="4235964256" sldId="4938"/>
            <ac:spMk id="54" creationId="{9DE02FF1-20BC-4306-B0FB-AE6D71D737CC}"/>
          </ac:spMkLst>
        </pc:spChg>
        <pc:spChg chg="add">
          <ac:chgData name="Tom Netting" userId="c8861880-ee81-4823-ae1f-81f5a5499ee4" providerId="ADAL" clId="{17D2844D-E526-48B4-BD9B-7BEA4D11EB9A}" dt="2025-01-23T18:30:37.700" v="536" actId="26606"/>
          <ac:spMkLst>
            <pc:docMk/>
            <pc:sldMk cId="4235964256" sldId="4938"/>
            <ac:spMk id="58" creationId="{C9864909-0F48-48BD-B525-B293738D4EDE}"/>
          </ac:spMkLst>
        </pc:spChg>
        <pc:picChg chg="del">
          <ac:chgData name="Tom Netting" userId="c8861880-ee81-4823-ae1f-81f5a5499ee4" providerId="ADAL" clId="{17D2844D-E526-48B4-BD9B-7BEA4D11EB9A}" dt="2025-01-23T18:30:26.315" v="534" actId="21"/>
          <ac:picMkLst>
            <pc:docMk/>
            <pc:sldMk cId="4235964256" sldId="4938"/>
            <ac:picMk id="3" creationId="{A80FDCF4-0558-AB86-045C-C8BED0A0A946}"/>
          </ac:picMkLst>
        </pc:picChg>
        <pc:picChg chg="add mod">
          <ac:chgData name="Tom Netting" userId="c8861880-ee81-4823-ae1f-81f5a5499ee4" providerId="ADAL" clId="{17D2844D-E526-48B4-BD9B-7BEA4D11EB9A}" dt="2025-01-23T18:30:42.250" v="538" actId="962"/>
          <ac:picMkLst>
            <pc:docMk/>
            <pc:sldMk cId="4235964256" sldId="4938"/>
            <ac:picMk id="5" creationId="{D6F634A7-8716-2596-9419-28881EF07AF4}"/>
          </ac:picMkLst>
        </pc:picChg>
      </pc:sldChg>
      <pc:sldChg chg="addSp delSp modSp add mod">
        <pc:chgData name="Tom Netting" userId="c8861880-ee81-4823-ae1f-81f5a5499ee4" providerId="ADAL" clId="{17D2844D-E526-48B4-BD9B-7BEA4D11EB9A}" dt="2025-01-23T18:31:50.116" v="550" actId="1076"/>
        <pc:sldMkLst>
          <pc:docMk/>
          <pc:sldMk cId="1311147995" sldId="4939"/>
        </pc:sldMkLst>
        <pc:spChg chg="mod">
          <ac:chgData name="Tom Netting" userId="c8861880-ee81-4823-ae1f-81f5a5499ee4" providerId="ADAL" clId="{17D2844D-E526-48B4-BD9B-7BEA4D11EB9A}" dt="2025-01-23T18:31:50.116" v="550" actId="1076"/>
          <ac:spMkLst>
            <pc:docMk/>
            <pc:sldMk cId="1311147995" sldId="4939"/>
            <ac:spMk id="4" creationId="{312BB86A-444F-7442-C1B8-AF2548DDDA79}"/>
          </ac:spMkLst>
        </pc:spChg>
        <pc:spChg chg="del">
          <ac:chgData name="Tom Netting" userId="c8861880-ee81-4823-ae1f-81f5a5499ee4" providerId="ADAL" clId="{17D2844D-E526-48B4-BD9B-7BEA4D11EB9A}" dt="2025-01-23T18:31:33.943" v="544" actId="26606"/>
          <ac:spMkLst>
            <pc:docMk/>
            <pc:sldMk cId="1311147995" sldId="4939"/>
            <ac:spMk id="38" creationId="{26DC1ADF-B54C-182B-D610-10C771A89DAA}"/>
          </ac:spMkLst>
        </pc:spChg>
        <pc:spChg chg="del">
          <ac:chgData name="Tom Netting" userId="c8861880-ee81-4823-ae1f-81f5a5499ee4" providerId="ADAL" clId="{17D2844D-E526-48B4-BD9B-7BEA4D11EB9A}" dt="2025-01-23T18:31:33.943" v="544" actId="26606"/>
          <ac:spMkLst>
            <pc:docMk/>
            <pc:sldMk cId="1311147995" sldId="4939"/>
            <ac:spMk id="40" creationId="{B05D525E-FA4E-08FE-313B-0DEACD522FBB}"/>
          </ac:spMkLst>
        </pc:spChg>
        <pc:spChg chg="del">
          <ac:chgData name="Tom Netting" userId="c8861880-ee81-4823-ae1f-81f5a5499ee4" providerId="ADAL" clId="{17D2844D-E526-48B4-BD9B-7BEA4D11EB9A}" dt="2025-01-23T18:31:33.943" v="544" actId="26606"/>
          <ac:spMkLst>
            <pc:docMk/>
            <pc:sldMk cId="1311147995" sldId="4939"/>
            <ac:spMk id="42" creationId="{B5A8CFE0-1F43-4B71-27A3-39D960553665}"/>
          </ac:spMkLst>
        </pc:spChg>
        <pc:spChg chg="del">
          <ac:chgData name="Tom Netting" userId="c8861880-ee81-4823-ae1f-81f5a5499ee4" providerId="ADAL" clId="{17D2844D-E526-48B4-BD9B-7BEA4D11EB9A}" dt="2025-01-23T18:31:33.943" v="544" actId="26606"/>
          <ac:spMkLst>
            <pc:docMk/>
            <pc:sldMk cId="1311147995" sldId="4939"/>
            <ac:spMk id="44" creationId="{B5455B83-5ADB-33AE-9CDA-EF6B877DB7D9}"/>
          </ac:spMkLst>
        </pc:spChg>
        <pc:spChg chg="del">
          <ac:chgData name="Tom Netting" userId="c8861880-ee81-4823-ae1f-81f5a5499ee4" providerId="ADAL" clId="{17D2844D-E526-48B4-BD9B-7BEA4D11EB9A}" dt="2025-01-23T18:31:33.943" v="544" actId="26606"/>
          <ac:spMkLst>
            <pc:docMk/>
            <pc:sldMk cId="1311147995" sldId="4939"/>
            <ac:spMk id="46" creationId="{3EE384B2-EF78-1CA1-7596-1BB87A1804D4}"/>
          </ac:spMkLst>
        </pc:spChg>
        <pc:spChg chg="del">
          <ac:chgData name="Tom Netting" userId="c8861880-ee81-4823-ae1f-81f5a5499ee4" providerId="ADAL" clId="{17D2844D-E526-48B4-BD9B-7BEA4D11EB9A}" dt="2025-01-23T18:31:33.943" v="544" actId="26606"/>
          <ac:spMkLst>
            <pc:docMk/>
            <pc:sldMk cId="1311147995" sldId="4939"/>
            <ac:spMk id="50" creationId="{8D87CE30-126E-F8D4-31E7-718F72586736}"/>
          </ac:spMkLst>
        </pc:spChg>
        <pc:spChg chg="add">
          <ac:chgData name="Tom Netting" userId="c8861880-ee81-4823-ae1f-81f5a5499ee4" providerId="ADAL" clId="{17D2844D-E526-48B4-BD9B-7BEA4D11EB9A}" dt="2025-01-23T18:31:33.943" v="544" actId="26606"/>
          <ac:spMkLst>
            <pc:docMk/>
            <pc:sldMk cId="1311147995" sldId="4939"/>
            <ac:spMk id="65" creationId="{70BE0118-665B-49AC-8ED9-B29C009CED13}"/>
          </ac:spMkLst>
        </pc:spChg>
        <pc:spChg chg="add">
          <ac:chgData name="Tom Netting" userId="c8861880-ee81-4823-ae1f-81f5a5499ee4" providerId="ADAL" clId="{17D2844D-E526-48B4-BD9B-7BEA4D11EB9A}" dt="2025-01-23T18:31:33.943" v="544" actId="26606"/>
          <ac:spMkLst>
            <pc:docMk/>
            <pc:sldMk cId="1311147995" sldId="4939"/>
            <ac:spMk id="67" creationId="{DB8E4593-3024-4A7B-92FB-8114D72E5751}"/>
          </ac:spMkLst>
        </pc:spChg>
        <pc:spChg chg="add">
          <ac:chgData name="Tom Netting" userId="c8861880-ee81-4823-ae1f-81f5a5499ee4" providerId="ADAL" clId="{17D2844D-E526-48B4-BD9B-7BEA4D11EB9A}" dt="2025-01-23T18:31:33.943" v="544" actId="26606"/>
          <ac:spMkLst>
            <pc:docMk/>
            <pc:sldMk cId="1311147995" sldId="4939"/>
            <ac:spMk id="71" creationId="{FBAE6AE5-2B20-46E6-B338-A385BFF09F86}"/>
          </ac:spMkLst>
        </pc:spChg>
        <pc:spChg chg="add">
          <ac:chgData name="Tom Netting" userId="c8861880-ee81-4823-ae1f-81f5a5499ee4" providerId="ADAL" clId="{17D2844D-E526-48B4-BD9B-7BEA4D11EB9A}" dt="2025-01-23T18:31:33.943" v="544" actId="26606"/>
          <ac:spMkLst>
            <pc:docMk/>
            <pc:sldMk cId="1311147995" sldId="4939"/>
            <ac:spMk id="79" creationId="{4A5A7DD1-718C-42BE-9B90-4D960E22E3D3}"/>
          </ac:spMkLst>
        </pc:spChg>
        <pc:picChg chg="add mod">
          <ac:chgData name="Tom Netting" userId="c8861880-ee81-4823-ae1f-81f5a5499ee4" providerId="ADAL" clId="{17D2844D-E526-48B4-BD9B-7BEA4D11EB9A}" dt="2025-01-23T18:31:39.454" v="546" actId="27614"/>
          <ac:picMkLst>
            <pc:docMk/>
            <pc:sldMk cId="1311147995" sldId="4939"/>
            <ac:picMk id="3" creationId="{2F20C0CE-08A8-8AB8-FED8-DC7DBC83DA13}"/>
          </ac:picMkLst>
        </pc:picChg>
        <pc:picChg chg="del">
          <ac:chgData name="Tom Netting" userId="c8861880-ee81-4823-ae1f-81f5a5499ee4" providerId="ADAL" clId="{17D2844D-E526-48B4-BD9B-7BEA4D11EB9A}" dt="2025-01-23T18:31:25.941" v="542" actId="21"/>
          <ac:picMkLst>
            <pc:docMk/>
            <pc:sldMk cId="1311147995" sldId="4939"/>
            <ac:picMk id="5" creationId="{F0B2E0F4-702E-6983-2D42-1EEDD0D05474}"/>
          </ac:picMkLst>
        </pc:picChg>
      </pc:sldChg>
      <pc:sldChg chg="addSp delSp modSp add mod">
        <pc:chgData name="Tom Netting" userId="c8861880-ee81-4823-ae1f-81f5a5499ee4" providerId="ADAL" clId="{17D2844D-E526-48B4-BD9B-7BEA4D11EB9A}" dt="2025-01-23T18:33:06.663" v="563" actId="1076"/>
        <pc:sldMkLst>
          <pc:docMk/>
          <pc:sldMk cId="887409033" sldId="4940"/>
        </pc:sldMkLst>
        <pc:spChg chg="mod">
          <ac:chgData name="Tom Netting" userId="c8861880-ee81-4823-ae1f-81f5a5499ee4" providerId="ADAL" clId="{17D2844D-E526-48B4-BD9B-7BEA4D11EB9A}" dt="2025-01-23T18:33:06.663" v="563" actId="1076"/>
          <ac:spMkLst>
            <pc:docMk/>
            <pc:sldMk cId="887409033" sldId="4940"/>
            <ac:spMk id="4" creationId="{62990201-552F-7700-8852-8668110F7686}"/>
          </ac:spMkLst>
        </pc:spChg>
        <pc:spChg chg="del">
          <ac:chgData name="Tom Netting" userId="c8861880-ee81-4823-ae1f-81f5a5499ee4" providerId="ADAL" clId="{17D2844D-E526-48B4-BD9B-7BEA4D11EB9A}" dt="2025-01-23T18:32:53.980" v="557" actId="26606"/>
          <ac:spMkLst>
            <pc:docMk/>
            <pc:sldMk cId="887409033" sldId="4940"/>
            <ac:spMk id="67" creationId="{035B1E31-8A6E-8C76-4716-5D04D332D04A}"/>
          </ac:spMkLst>
        </pc:spChg>
        <pc:spChg chg="del">
          <ac:chgData name="Tom Netting" userId="c8861880-ee81-4823-ae1f-81f5a5499ee4" providerId="ADAL" clId="{17D2844D-E526-48B4-BD9B-7BEA4D11EB9A}" dt="2025-01-23T18:32:53.980" v="557" actId="26606"/>
          <ac:spMkLst>
            <pc:docMk/>
            <pc:sldMk cId="887409033" sldId="4940"/>
            <ac:spMk id="69" creationId="{BB0541D3-DD0A-FA8B-D0CD-585B5577B2A8}"/>
          </ac:spMkLst>
        </pc:spChg>
        <pc:spChg chg="del">
          <ac:chgData name="Tom Netting" userId="c8861880-ee81-4823-ae1f-81f5a5499ee4" providerId="ADAL" clId="{17D2844D-E526-48B4-BD9B-7BEA4D11EB9A}" dt="2025-01-23T18:32:53.980" v="557" actId="26606"/>
          <ac:spMkLst>
            <pc:docMk/>
            <pc:sldMk cId="887409033" sldId="4940"/>
            <ac:spMk id="73" creationId="{895C3A94-C46D-3486-BFD9-8233057599A8}"/>
          </ac:spMkLst>
        </pc:spChg>
        <pc:spChg chg="del">
          <ac:chgData name="Tom Netting" userId="c8861880-ee81-4823-ae1f-81f5a5499ee4" providerId="ADAL" clId="{17D2844D-E526-48B4-BD9B-7BEA4D11EB9A}" dt="2025-01-23T18:32:53.980" v="557" actId="26606"/>
          <ac:spMkLst>
            <pc:docMk/>
            <pc:sldMk cId="887409033" sldId="4940"/>
            <ac:spMk id="79" creationId="{0442B381-F420-25DA-67BF-BE6926085F2B}"/>
          </ac:spMkLst>
        </pc:spChg>
        <pc:spChg chg="del">
          <ac:chgData name="Tom Netting" userId="c8861880-ee81-4823-ae1f-81f5a5499ee4" providerId="ADAL" clId="{17D2844D-E526-48B4-BD9B-7BEA4D11EB9A}" dt="2025-01-23T18:32:53.980" v="557" actId="26606"/>
          <ac:spMkLst>
            <pc:docMk/>
            <pc:sldMk cId="887409033" sldId="4940"/>
            <ac:spMk id="83" creationId="{962B4076-4C1F-30F9-356D-9A52E989F307}"/>
          </ac:spMkLst>
        </pc:spChg>
        <pc:spChg chg="add">
          <ac:chgData name="Tom Netting" userId="c8861880-ee81-4823-ae1f-81f5a5499ee4" providerId="ADAL" clId="{17D2844D-E526-48B4-BD9B-7BEA4D11EB9A}" dt="2025-01-23T18:32:53.980" v="557" actId="26606"/>
          <ac:spMkLst>
            <pc:docMk/>
            <pc:sldMk cId="887409033" sldId="4940"/>
            <ac:spMk id="96" creationId="{F72029E6-113E-4A42-8D29-4B796B39B9C5}"/>
          </ac:spMkLst>
        </pc:spChg>
        <pc:spChg chg="add">
          <ac:chgData name="Tom Netting" userId="c8861880-ee81-4823-ae1f-81f5a5499ee4" providerId="ADAL" clId="{17D2844D-E526-48B4-BD9B-7BEA4D11EB9A}" dt="2025-01-23T18:32:53.980" v="557" actId="26606"/>
          <ac:spMkLst>
            <pc:docMk/>
            <pc:sldMk cId="887409033" sldId="4940"/>
            <ac:spMk id="108" creationId="{9DE02FF1-20BC-4306-B0FB-AE6D71D737CC}"/>
          </ac:spMkLst>
        </pc:spChg>
        <pc:spChg chg="add">
          <ac:chgData name="Tom Netting" userId="c8861880-ee81-4823-ae1f-81f5a5499ee4" providerId="ADAL" clId="{17D2844D-E526-48B4-BD9B-7BEA4D11EB9A}" dt="2025-01-23T18:32:53.980" v="557" actId="26606"/>
          <ac:spMkLst>
            <pc:docMk/>
            <pc:sldMk cId="887409033" sldId="4940"/>
            <ac:spMk id="110" creationId="{89A8C427-1B47-42B2-9206-1F34BE757DFF}"/>
          </ac:spMkLst>
        </pc:spChg>
        <pc:spChg chg="add">
          <ac:chgData name="Tom Netting" userId="c8861880-ee81-4823-ae1f-81f5a5499ee4" providerId="ADAL" clId="{17D2844D-E526-48B4-BD9B-7BEA4D11EB9A}" dt="2025-01-23T18:32:53.980" v="557" actId="26606"/>
          <ac:spMkLst>
            <pc:docMk/>
            <pc:sldMk cId="887409033" sldId="4940"/>
            <ac:spMk id="112" creationId="{C9864909-0F48-48BD-B525-B293738D4EDE}"/>
          </ac:spMkLst>
        </pc:spChg>
        <pc:picChg chg="del">
          <ac:chgData name="Tom Netting" userId="c8861880-ee81-4823-ae1f-81f5a5499ee4" providerId="ADAL" clId="{17D2844D-E526-48B4-BD9B-7BEA4D11EB9A}" dt="2025-01-23T18:32:44.634" v="555" actId="21"/>
          <ac:picMkLst>
            <pc:docMk/>
            <pc:sldMk cId="887409033" sldId="4940"/>
            <ac:picMk id="3" creationId="{D350C12A-0F42-EFF5-873C-69F001C7C223}"/>
          </ac:picMkLst>
        </pc:picChg>
        <pc:picChg chg="add mod">
          <ac:chgData name="Tom Netting" userId="c8861880-ee81-4823-ae1f-81f5a5499ee4" providerId="ADAL" clId="{17D2844D-E526-48B4-BD9B-7BEA4D11EB9A}" dt="2025-01-23T18:32:59.436" v="559" actId="27614"/>
          <ac:picMkLst>
            <pc:docMk/>
            <pc:sldMk cId="887409033" sldId="4940"/>
            <ac:picMk id="5" creationId="{0547D930-6082-411A-1954-531C12E373F2}"/>
          </ac:picMkLst>
        </pc:picChg>
      </pc:sldChg>
      <pc:sldChg chg="addSp delSp modSp add mod">
        <pc:chgData name="Tom Netting" userId="c8861880-ee81-4823-ae1f-81f5a5499ee4" providerId="ADAL" clId="{17D2844D-E526-48B4-BD9B-7BEA4D11EB9A}" dt="2025-01-23T18:34:05.468" v="573" actId="1076"/>
        <pc:sldMkLst>
          <pc:docMk/>
          <pc:sldMk cId="4112480653" sldId="4941"/>
        </pc:sldMkLst>
        <pc:spChg chg="mod">
          <ac:chgData name="Tom Netting" userId="c8861880-ee81-4823-ae1f-81f5a5499ee4" providerId="ADAL" clId="{17D2844D-E526-48B4-BD9B-7BEA4D11EB9A}" dt="2025-01-23T18:34:05.468" v="573" actId="1076"/>
          <ac:spMkLst>
            <pc:docMk/>
            <pc:sldMk cId="4112480653" sldId="4941"/>
            <ac:spMk id="4" creationId="{9047E343-1EB8-A922-CB37-780AF5E97F38}"/>
          </ac:spMkLst>
        </pc:spChg>
        <pc:spChg chg="del">
          <ac:chgData name="Tom Netting" userId="c8861880-ee81-4823-ae1f-81f5a5499ee4" providerId="ADAL" clId="{17D2844D-E526-48B4-BD9B-7BEA4D11EB9A}" dt="2025-01-23T18:33:53.760" v="567" actId="26606"/>
          <ac:spMkLst>
            <pc:docMk/>
            <pc:sldMk cId="4112480653" sldId="4941"/>
            <ac:spMk id="92" creationId="{84E21281-A1CD-4FD1-FF86-58236C17AEDD}"/>
          </ac:spMkLst>
        </pc:spChg>
        <pc:spChg chg="del">
          <ac:chgData name="Tom Netting" userId="c8861880-ee81-4823-ae1f-81f5a5499ee4" providerId="ADAL" clId="{17D2844D-E526-48B4-BD9B-7BEA4D11EB9A}" dt="2025-01-23T18:33:53.760" v="567" actId="26606"/>
          <ac:spMkLst>
            <pc:docMk/>
            <pc:sldMk cId="4112480653" sldId="4941"/>
            <ac:spMk id="96" creationId="{06ADEC72-4426-3CB9-25D0-B9123136B77A}"/>
          </ac:spMkLst>
        </pc:spChg>
        <pc:spChg chg="del">
          <ac:chgData name="Tom Netting" userId="c8861880-ee81-4823-ae1f-81f5a5499ee4" providerId="ADAL" clId="{17D2844D-E526-48B4-BD9B-7BEA4D11EB9A}" dt="2025-01-23T18:33:53.760" v="567" actId="26606"/>
          <ac:spMkLst>
            <pc:docMk/>
            <pc:sldMk cId="4112480653" sldId="4941"/>
            <ac:spMk id="108" creationId="{718CCEC1-CCD3-57CF-60CC-23E511D8529A}"/>
          </ac:spMkLst>
        </pc:spChg>
        <pc:spChg chg="del">
          <ac:chgData name="Tom Netting" userId="c8861880-ee81-4823-ae1f-81f5a5499ee4" providerId="ADAL" clId="{17D2844D-E526-48B4-BD9B-7BEA4D11EB9A}" dt="2025-01-23T18:33:53.760" v="567" actId="26606"/>
          <ac:spMkLst>
            <pc:docMk/>
            <pc:sldMk cId="4112480653" sldId="4941"/>
            <ac:spMk id="112" creationId="{7CB86724-F2F4-9B27-C1FA-4A0EA3F9E553}"/>
          </ac:spMkLst>
        </pc:spChg>
        <pc:spChg chg="add">
          <ac:chgData name="Tom Netting" userId="c8861880-ee81-4823-ae1f-81f5a5499ee4" providerId="ADAL" clId="{17D2844D-E526-48B4-BD9B-7BEA4D11EB9A}" dt="2025-01-23T18:33:53.760" v="567" actId="26606"/>
          <ac:spMkLst>
            <pc:docMk/>
            <pc:sldMk cId="4112480653" sldId="4941"/>
            <ac:spMk id="121" creationId="{DB8E4593-3024-4A7B-92FB-8114D72E5751}"/>
          </ac:spMkLst>
        </pc:spChg>
        <pc:spChg chg="add">
          <ac:chgData name="Tom Netting" userId="c8861880-ee81-4823-ae1f-81f5a5499ee4" providerId="ADAL" clId="{17D2844D-E526-48B4-BD9B-7BEA4D11EB9A}" dt="2025-01-23T18:33:53.760" v="567" actId="26606"/>
          <ac:spMkLst>
            <pc:docMk/>
            <pc:sldMk cId="4112480653" sldId="4941"/>
            <ac:spMk id="125" creationId="{FBAE6AE5-2B20-46E6-B338-A385BFF09F86}"/>
          </ac:spMkLst>
        </pc:spChg>
        <pc:spChg chg="add">
          <ac:chgData name="Tom Netting" userId="c8861880-ee81-4823-ae1f-81f5a5499ee4" providerId="ADAL" clId="{17D2844D-E526-48B4-BD9B-7BEA4D11EB9A}" dt="2025-01-23T18:33:53.760" v="567" actId="26606"/>
          <ac:spMkLst>
            <pc:docMk/>
            <pc:sldMk cId="4112480653" sldId="4941"/>
            <ac:spMk id="127" creationId="{4555B12C-E2CF-448D-918F-96D0958DC632}"/>
          </ac:spMkLst>
        </pc:spChg>
        <pc:spChg chg="add">
          <ac:chgData name="Tom Netting" userId="c8861880-ee81-4823-ae1f-81f5a5499ee4" providerId="ADAL" clId="{17D2844D-E526-48B4-BD9B-7BEA4D11EB9A}" dt="2025-01-23T18:33:53.760" v="567" actId="26606"/>
          <ac:spMkLst>
            <pc:docMk/>
            <pc:sldMk cId="4112480653" sldId="4941"/>
            <ac:spMk id="131" creationId="{28F956D1-3AF5-47E1-BF12-D331E34AAA4B}"/>
          </ac:spMkLst>
        </pc:spChg>
        <pc:spChg chg="add">
          <ac:chgData name="Tom Netting" userId="c8861880-ee81-4823-ae1f-81f5a5499ee4" providerId="ADAL" clId="{17D2844D-E526-48B4-BD9B-7BEA4D11EB9A}" dt="2025-01-23T18:33:53.760" v="567" actId="26606"/>
          <ac:spMkLst>
            <pc:docMk/>
            <pc:sldMk cId="4112480653" sldId="4941"/>
            <ac:spMk id="137" creationId="{89A8C427-1B47-42B2-9206-1F34BE757DFF}"/>
          </ac:spMkLst>
        </pc:spChg>
        <pc:spChg chg="add">
          <ac:chgData name="Tom Netting" userId="c8861880-ee81-4823-ae1f-81f5a5499ee4" providerId="ADAL" clId="{17D2844D-E526-48B4-BD9B-7BEA4D11EB9A}" dt="2025-01-23T18:33:53.760" v="567" actId="26606"/>
          <ac:spMkLst>
            <pc:docMk/>
            <pc:sldMk cId="4112480653" sldId="4941"/>
            <ac:spMk id="139" creationId="{C9864909-0F48-48BD-B525-B293738D4EDE}"/>
          </ac:spMkLst>
        </pc:spChg>
        <pc:picChg chg="add mod">
          <ac:chgData name="Tom Netting" userId="c8861880-ee81-4823-ae1f-81f5a5499ee4" providerId="ADAL" clId="{17D2844D-E526-48B4-BD9B-7BEA4D11EB9A}" dt="2025-01-23T18:34:00.809" v="569" actId="27614"/>
          <ac:picMkLst>
            <pc:docMk/>
            <pc:sldMk cId="4112480653" sldId="4941"/>
            <ac:picMk id="3" creationId="{78183E41-9D7E-AD80-6605-CCE3F2F55F07}"/>
          </ac:picMkLst>
        </pc:picChg>
        <pc:picChg chg="del">
          <ac:chgData name="Tom Netting" userId="c8861880-ee81-4823-ae1f-81f5a5499ee4" providerId="ADAL" clId="{17D2844D-E526-48B4-BD9B-7BEA4D11EB9A}" dt="2025-01-23T18:33:45.577" v="565" actId="21"/>
          <ac:picMkLst>
            <pc:docMk/>
            <pc:sldMk cId="4112480653" sldId="4941"/>
            <ac:picMk id="5" creationId="{784CC977-2112-CB44-C4EE-BA4664EF2178}"/>
          </ac:picMkLst>
        </pc:picChg>
      </pc:sldChg>
      <pc:sldChg chg="addSp delSp modSp add mod">
        <pc:chgData name="Tom Netting" userId="c8861880-ee81-4823-ae1f-81f5a5499ee4" providerId="ADAL" clId="{17D2844D-E526-48B4-BD9B-7BEA4D11EB9A}" dt="2025-01-23T18:35:52.860" v="583" actId="1076"/>
        <pc:sldMkLst>
          <pc:docMk/>
          <pc:sldMk cId="4109052394" sldId="4942"/>
        </pc:sldMkLst>
        <pc:spChg chg="mod">
          <ac:chgData name="Tom Netting" userId="c8861880-ee81-4823-ae1f-81f5a5499ee4" providerId="ADAL" clId="{17D2844D-E526-48B4-BD9B-7BEA4D11EB9A}" dt="2025-01-23T18:35:52.860" v="583" actId="1076"/>
          <ac:spMkLst>
            <pc:docMk/>
            <pc:sldMk cId="4109052394" sldId="4942"/>
            <ac:spMk id="4" creationId="{1AC5D9C8-492D-6CF0-B3EB-2BDACE8C9775}"/>
          </ac:spMkLst>
        </pc:spChg>
        <pc:spChg chg="del">
          <ac:chgData name="Tom Netting" userId="c8861880-ee81-4823-ae1f-81f5a5499ee4" providerId="ADAL" clId="{17D2844D-E526-48B4-BD9B-7BEA4D11EB9A}" dt="2025-01-23T18:35:37.872" v="577" actId="26606"/>
          <ac:spMkLst>
            <pc:docMk/>
            <pc:sldMk cId="4109052394" sldId="4942"/>
            <ac:spMk id="131" creationId="{5F5B6C23-4DC8-45B5-FCD1-8AFB0FD1198B}"/>
          </ac:spMkLst>
        </pc:spChg>
        <pc:spChg chg="del">
          <ac:chgData name="Tom Netting" userId="c8861880-ee81-4823-ae1f-81f5a5499ee4" providerId="ADAL" clId="{17D2844D-E526-48B4-BD9B-7BEA4D11EB9A}" dt="2025-01-23T18:35:37.872" v="577" actId="26606"/>
          <ac:spMkLst>
            <pc:docMk/>
            <pc:sldMk cId="4109052394" sldId="4942"/>
            <ac:spMk id="133" creationId="{4552D759-3E70-19BD-CBB2-1D103471D8C2}"/>
          </ac:spMkLst>
        </pc:spChg>
        <pc:spChg chg="del">
          <ac:chgData name="Tom Netting" userId="c8861880-ee81-4823-ae1f-81f5a5499ee4" providerId="ADAL" clId="{17D2844D-E526-48B4-BD9B-7BEA4D11EB9A}" dt="2025-01-23T18:35:37.872" v="577" actId="26606"/>
          <ac:spMkLst>
            <pc:docMk/>
            <pc:sldMk cId="4109052394" sldId="4942"/>
            <ac:spMk id="137" creationId="{563334E1-AA0E-4B92-52E4-0701DF10CFC9}"/>
          </ac:spMkLst>
        </pc:spChg>
        <pc:spChg chg="del">
          <ac:chgData name="Tom Netting" userId="c8861880-ee81-4823-ae1f-81f5a5499ee4" providerId="ADAL" clId="{17D2844D-E526-48B4-BD9B-7BEA4D11EB9A}" dt="2025-01-23T18:35:37.872" v="577" actId="26606"/>
          <ac:spMkLst>
            <pc:docMk/>
            <pc:sldMk cId="4109052394" sldId="4942"/>
            <ac:spMk id="139" creationId="{0C161EB1-5953-4124-03D8-7D2313785376}"/>
          </ac:spMkLst>
        </pc:spChg>
        <pc:spChg chg="add">
          <ac:chgData name="Tom Netting" userId="c8861880-ee81-4823-ae1f-81f5a5499ee4" providerId="ADAL" clId="{17D2844D-E526-48B4-BD9B-7BEA4D11EB9A}" dt="2025-01-23T18:35:37.872" v="577" actId="26606"/>
          <ac:spMkLst>
            <pc:docMk/>
            <pc:sldMk cId="4109052394" sldId="4942"/>
            <ac:spMk id="146" creationId="{70BE0118-665B-49AC-8ED9-B29C009CED13}"/>
          </ac:spMkLst>
        </pc:spChg>
        <pc:spChg chg="add">
          <ac:chgData name="Tom Netting" userId="c8861880-ee81-4823-ae1f-81f5a5499ee4" providerId="ADAL" clId="{17D2844D-E526-48B4-BD9B-7BEA4D11EB9A}" dt="2025-01-23T18:35:37.872" v="577" actId="26606"/>
          <ac:spMkLst>
            <pc:docMk/>
            <pc:sldMk cId="4109052394" sldId="4942"/>
            <ac:spMk id="148" creationId="{DB8E4593-3024-4A7B-92FB-8114D72E5751}"/>
          </ac:spMkLst>
        </pc:spChg>
        <pc:spChg chg="add">
          <ac:chgData name="Tom Netting" userId="c8861880-ee81-4823-ae1f-81f5a5499ee4" providerId="ADAL" clId="{17D2844D-E526-48B4-BD9B-7BEA4D11EB9A}" dt="2025-01-23T18:35:37.872" v="577" actId="26606"/>
          <ac:spMkLst>
            <pc:docMk/>
            <pc:sldMk cId="4109052394" sldId="4942"/>
            <ac:spMk id="154" creationId="{4555B12C-E2CF-448D-918F-96D0958DC632}"/>
          </ac:spMkLst>
        </pc:spChg>
        <pc:spChg chg="add">
          <ac:chgData name="Tom Netting" userId="c8861880-ee81-4823-ae1f-81f5a5499ee4" providerId="ADAL" clId="{17D2844D-E526-48B4-BD9B-7BEA4D11EB9A}" dt="2025-01-23T18:35:37.872" v="577" actId="26606"/>
          <ac:spMkLst>
            <pc:docMk/>
            <pc:sldMk cId="4109052394" sldId="4942"/>
            <ac:spMk id="162" creationId="{9DE02FF1-20BC-4306-B0FB-AE6D71D737CC}"/>
          </ac:spMkLst>
        </pc:spChg>
        <pc:spChg chg="add">
          <ac:chgData name="Tom Netting" userId="c8861880-ee81-4823-ae1f-81f5a5499ee4" providerId="ADAL" clId="{17D2844D-E526-48B4-BD9B-7BEA4D11EB9A}" dt="2025-01-23T18:35:37.872" v="577" actId="26606"/>
          <ac:spMkLst>
            <pc:docMk/>
            <pc:sldMk cId="4109052394" sldId="4942"/>
            <ac:spMk id="166" creationId="{C9864909-0F48-48BD-B525-B293738D4EDE}"/>
          </ac:spMkLst>
        </pc:spChg>
        <pc:picChg chg="del">
          <ac:chgData name="Tom Netting" userId="c8861880-ee81-4823-ae1f-81f5a5499ee4" providerId="ADAL" clId="{17D2844D-E526-48B4-BD9B-7BEA4D11EB9A}" dt="2025-01-23T18:35:29.677" v="575" actId="21"/>
          <ac:picMkLst>
            <pc:docMk/>
            <pc:sldMk cId="4109052394" sldId="4942"/>
            <ac:picMk id="3" creationId="{1FBF36F3-6F97-2B55-9B5F-11514D56F002}"/>
          </ac:picMkLst>
        </pc:picChg>
        <pc:picChg chg="add mod">
          <ac:chgData name="Tom Netting" userId="c8861880-ee81-4823-ae1f-81f5a5499ee4" providerId="ADAL" clId="{17D2844D-E526-48B4-BD9B-7BEA4D11EB9A}" dt="2025-01-23T18:35:40.144" v="579" actId="962"/>
          <ac:picMkLst>
            <pc:docMk/>
            <pc:sldMk cId="4109052394" sldId="4942"/>
            <ac:picMk id="5" creationId="{856C76C5-2899-7EC4-8912-BDFE15AE8B88}"/>
          </ac:picMkLst>
        </pc:picChg>
      </pc:sldChg>
      <pc:sldChg chg="addSp delSp modSp add mod ord">
        <pc:chgData name="Tom Netting" userId="c8861880-ee81-4823-ae1f-81f5a5499ee4" providerId="ADAL" clId="{17D2844D-E526-48B4-BD9B-7BEA4D11EB9A}" dt="2025-01-23T18:37:44.625" v="597" actId="1076"/>
        <pc:sldMkLst>
          <pc:docMk/>
          <pc:sldMk cId="720391385" sldId="4943"/>
        </pc:sldMkLst>
        <pc:spChg chg="mod">
          <ac:chgData name="Tom Netting" userId="c8861880-ee81-4823-ae1f-81f5a5499ee4" providerId="ADAL" clId="{17D2844D-E526-48B4-BD9B-7BEA4D11EB9A}" dt="2025-01-23T18:37:44.625" v="597" actId="1076"/>
          <ac:spMkLst>
            <pc:docMk/>
            <pc:sldMk cId="720391385" sldId="4943"/>
            <ac:spMk id="4" creationId="{85697C2A-FF28-FB56-F949-600CC8201EA7}"/>
          </ac:spMkLst>
        </pc:spChg>
        <pc:spChg chg="del">
          <ac:chgData name="Tom Netting" userId="c8861880-ee81-4823-ae1f-81f5a5499ee4" providerId="ADAL" clId="{17D2844D-E526-48B4-BD9B-7BEA4D11EB9A}" dt="2025-01-23T18:37:30.394" v="591" actId="26606"/>
          <ac:spMkLst>
            <pc:docMk/>
            <pc:sldMk cId="720391385" sldId="4943"/>
            <ac:spMk id="148" creationId="{30364F8E-B2BA-6EF1-E41F-55837829521E}"/>
          </ac:spMkLst>
        </pc:spChg>
        <pc:spChg chg="del">
          <ac:chgData name="Tom Netting" userId="c8861880-ee81-4823-ae1f-81f5a5499ee4" providerId="ADAL" clId="{17D2844D-E526-48B4-BD9B-7BEA4D11EB9A}" dt="2025-01-23T18:37:30.394" v="591" actId="26606"/>
          <ac:spMkLst>
            <pc:docMk/>
            <pc:sldMk cId="720391385" sldId="4943"/>
            <ac:spMk id="150" creationId="{A0DBF422-7704-2C6E-976B-0AEEFCB103D9}"/>
          </ac:spMkLst>
        </pc:spChg>
        <pc:spChg chg="del">
          <ac:chgData name="Tom Netting" userId="c8861880-ee81-4823-ae1f-81f5a5499ee4" providerId="ADAL" clId="{17D2844D-E526-48B4-BD9B-7BEA4D11EB9A}" dt="2025-01-23T18:37:30.394" v="591" actId="26606"/>
          <ac:spMkLst>
            <pc:docMk/>
            <pc:sldMk cId="720391385" sldId="4943"/>
            <ac:spMk id="160" creationId="{2DF98595-A0A9-32DD-E665-F1EF72A55AF9}"/>
          </ac:spMkLst>
        </pc:spChg>
        <pc:spChg chg="add">
          <ac:chgData name="Tom Netting" userId="c8861880-ee81-4823-ae1f-81f5a5499ee4" providerId="ADAL" clId="{17D2844D-E526-48B4-BD9B-7BEA4D11EB9A}" dt="2025-01-23T18:37:30.394" v="591" actId="26606"/>
          <ac:spMkLst>
            <pc:docMk/>
            <pc:sldMk cId="720391385" sldId="4943"/>
            <ac:spMk id="175" creationId="{DB8E4593-3024-4A7B-92FB-8114D72E5751}"/>
          </ac:spMkLst>
        </pc:spChg>
        <pc:spChg chg="add">
          <ac:chgData name="Tom Netting" userId="c8861880-ee81-4823-ae1f-81f5a5499ee4" providerId="ADAL" clId="{17D2844D-E526-48B4-BD9B-7BEA4D11EB9A}" dt="2025-01-23T18:37:30.394" v="591" actId="26606"/>
          <ac:spMkLst>
            <pc:docMk/>
            <pc:sldMk cId="720391385" sldId="4943"/>
            <ac:spMk id="177" creationId="{F72029E6-113E-4A42-8D29-4B796B39B9C5}"/>
          </ac:spMkLst>
        </pc:spChg>
        <pc:spChg chg="add">
          <ac:chgData name="Tom Netting" userId="c8861880-ee81-4823-ae1f-81f5a5499ee4" providerId="ADAL" clId="{17D2844D-E526-48B4-BD9B-7BEA4D11EB9A}" dt="2025-01-23T18:37:30.394" v="591" actId="26606"/>
          <ac:spMkLst>
            <pc:docMk/>
            <pc:sldMk cId="720391385" sldId="4943"/>
            <ac:spMk id="179" creationId="{FBAE6AE5-2B20-46E6-B338-A385BFF09F86}"/>
          </ac:spMkLst>
        </pc:spChg>
        <pc:spChg chg="add">
          <ac:chgData name="Tom Netting" userId="c8861880-ee81-4823-ae1f-81f5a5499ee4" providerId="ADAL" clId="{17D2844D-E526-48B4-BD9B-7BEA4D11EB9A}" dt="2025-01-23T18:37:30.394" v="591" actId="26606"/>
          <ac:spMkLst>
            <pc:docMk/>
            <pc:sldMk cId="720391385" sldId="4943"/>
            <ac:spMk id="181" creationId="{4555B12C-E2CF-448D-918F-96D0958DC632}"/>
          </ac:spMkLst>
        </pc:spChg>
        <pc:spChg chg="add">
          <ac:chgData name="Tom Netting" userId="c8861880-ee81-4823-ae1f-81f5a5499ee4" providerId="ADAL" clId="{17D2844D-E526-48B4-BD9B-7BEA4D11EB9A}" dt="2025-01-23T18:37:30.394" v="591" actId="26606"/>
          <ac:spMkLst>
            <pc:docMk/>
            <pc:sldMk cId="720391385" sldId="4943"/>
            <ac:spMk id="189" creationId="{9DE02FF1-20BC-4306-B0FB-AE6D71D737CC}"/>
          </ac:spMkLst>
        </pc:spChg>
        <pc:spChg chg="add">
          <ac:chgData name="Tom Netting" userId="c8861880-ee81-4823-ae1f-81f5a5499ee4" providerId="ADAL" clId="{17D2844D-E526-48B4-BD9B-7BEA4D11EB9A}" dt="2025-01-23T18:37:30.394" v="591" actId="26606"/>
          <ac:spMkLst>
            <pc:docMk/>
            <pc:sldMk cId="720391385" sldId="4943"/>
            <ac:spMk id="191" creationId="{89A8C427-1B47-42B2-9206-1F34BE757DFF}"/>
          </ac:spMkLst>
        </pc:spChg>
        <pc:spChg chg="add">
          <ac:chgData name="Tom Netting" userId="c8861880-ee81-4823-ae1f-81f5a5499ee4" providerId="ADAL" clId="{17D2844D-E526-48B4-BD9B-7BEA4D11EB9A}" dt="2025-01-23T18:37:30.394" v="591" actId="26606"/>
          <ac:spMkLst>
            <pc:docMk/>
            <pc:sldMk cId="720391385" sldId="4943"/>
            <ac:spMk id="193" creationId="{C9864909-0F48-48BD-B525-B293738D4EDE}"/>
          </ac:spMkLst>
        </pc:spChg>
        <pc:picChg chg="add mod">
          <ac:chgData name="Tom Netting" userId="c8861880-ee81-4823-ae1f-81f5a5499ee4" providerId="ADAL" clId="{17D2844D-E526-48B4-BD9B-7BEA4D11EB9A}" dt="2025-01-23T18:37:35.035" v="593" actId="27614"/>
          <ac:picMkLst>
            <pc:docMk/>
            <pc:sldMk cId="720391385" sldId="4943"/>
            <ac:picMk id="3" creationId="{FF3B6919-7490-082B-E81C-3EAD164C0A70}"/>
          </ac:picMkLst>
        </pc:picChg>
        <pc:picChg chg="del">
          <ac:chgData name="Tom Netting" userId="c8861880-ee81-4823-ae1f-81f5a5499ee4" providerId="ADAL" clId="{17D2844D-E526-48B4-BD9B-7BEA4D11EB9A}" dt="2025-01-23T18:36:17.970" v="585" actId="21"/>
          <ac:picMkLst>
            <pc:docMk/>
            <pc:sldMk cId="720391385" sldId="4943"/>
            <ac:picMk id="5" creationId="{9F1AD9BD-2966-D452-7640-2D0075AAB311}"/>
          </ac:picMkLst>
        </pc:picChg>
      </pc:sldChg>
      <pc:sldChg chg="addSp delSp modSp add mod">
        <pc:chgData name="Tom Netting" userId="c8861880-ee81-4823-ae1f-81f5a5499ee4" providerId="ADAL" clId="{17D2844D-E526-48B4-BD9B-7BEA4D11EB9A}" dt="2025-01-23T18:39:12.279" v="613" actId="1076"/>
        <pc:sldMkLst>
          <pc:docMk/>
          <pc:sldMk cId="1713914157" sldId="4944"/>
        </pc:sldMkLst>
        <pc:spChg chg="mod">
          <ac:chgData name="Tom Netting" userId="c8861880-ee81-4823-ae1f-81f5a5499ee4" providerId="ADAL" clId="{17D2844D-E526-48B4-BD9B-7BEA4D11EB9A}" dt="2025-01-23T18:39:12.279" v="613" actId="1076"/>
          <ac:spMkLst>
            <pc:docMk/>
            <pc:sldMk cId="1713914157" sldId="4944"/>
            <ac:spMk id="4" creationId="{FDBA0D6A-B66B-D580-70DD-67DB4CE95E54}"/>
          </ac:spMkLst>
        </pc:spChg>
        <pc:spChg chg="del">
          <ac:chgData name="Tom Netting" userId="c8861880-ee81-4823-ae1f-81f5a5499ee4" providerId="ADAL" clId="{17D2844D-E526-48B4-BD9B-7BEA4D11EB9A}" dt="2025-01-23T18:38:55.211" v="607" actId="26606"/>
          <ac:spMkLst>
            <pc:docMk/>
            <pc:sldMk cId="1713914157" sldId="4944"/>
            <ac:spMk id="146" creationId="{770FC03A-D170-A869-4445-F4A62D9DEFBA}"/>
          </ac:spMkLst>
        </pc:spChg>
        <pc:spChg chg="del">
          <ac:chgData name="Tom Netting" userId="c8861880-ee81-4823-ae1f-81f5a5499ee4" providerId="ADAL" clId="{17D2844D-E526-48B4-BD9B-7BEA4D11EB9A}" dt="2025-01-23T18:38:55.211" v="607" actId="26606"/>
          <ac:spMkLst>
            <pc:docMk/>
            <pc:sldMk cId="1713914157" sldId="4944"/>
            <ac:spMk id="148" creationId="{406EAEC3-A160-7D60-D6D9-2BB61DAE3B67}"/>
          </ac:spMkLst>
        </pc:spChg>
        <pc:spChg chg="del">
          <ac:chgData name="Tom Netting" userId="c8861880-ee81-4823-ae1f-81f5a5499ee4" providerId="ADAL" clId="{17D2844D-E526-48B4-BD9B-7BEA4D11EB9A}" dt="2025-01-23T18:38:55.211" v="607" actId="26606"/>
          <ac:spMkLst>
            <pc:docMk/>
            <pc:sldMk cId="1713914157" sldId="4944"/>
            <ac:spMk id="160" creationId="{185894D0-D8C1-4525-7C48-18EAA4DC1920}"/>
          </ac:spMkLst>
        </pc:spChg>
        <pc:spChg chg="add">
          <ac:chgData name="Tom Netting" userId="c8861880-ee81-4823-ae1f-81f5a5499ee4" providerId="ADAL" clId="{17D2844D-E526-48B4-BD9B-7BEA4D11EB9A}" dt="2025-01-23T18:38:55.211" v="607" actId="26606"/>
          <ac:spMkLst>
            <pc:docMk/>
            <pc:sldMk cId="1713914157" sldId="4944"/>
            <ac:spMk id="175" creationId="{DB8E4593-3024-4A7B-92FB-8114D72E5751}"/>
          </ac:spMkLst>
        </pc:spChg>
        <pc:spChg chg="add">
          <ac:chgData name="Tom Netting" userId="c8861880-ee81-4823-ae1f-81f5a5499ee4" providerId="ADAL" clId="{17D2844D-E526-48B4-BD9B-7BEA4D11EB9A}" dt="2025-01-23T18:38:55.211" v="607" actId="26606"/>
          <ac:spMkLst>
            <pc:docMk/>
            <pc:sldMk cId="1713914157" sldId="4944"/>
            <ac:spMk id="177" creationId="{F72029E6-113E-4A42-8D29-4B796B39B9C5}"/>
          </ac:spMkLst>
        </pc:spChg>
        <pc:spChg chg="add">
          <ac:chgData name="Tom Netting" userId="c8861880-ee81-4823-ae1f-81f5a5499ee4" providerId="ADAL" clId="{17D2844D-E526-48B4-BD9B-7BEA4D11EB9A}" dt="2025-01-23T18:38:55.211" v="607" actId="26606"/>
          <ac:spMkLst>
            <pc:docMk/>
            <pc:sldMk cId="1713914157" sldId="4944"/>
            <ac:spMk id="185" creationId="{28F956D1-3AF5-47E1-BF12-D331E34AAA4B}"/>
          </ac:spMkLst>
        </pc:spChg>
        <pc:spChg chg="add">
          <ac:chgData name="Tom Netting" userId="c8861880-ee81-4823-ae1f-81f5a5499ee4" providerId="ADAL" clId="{17D2844D-E526-48B4-BD9B-7BEA4D11EB9A}" dt="2025-01-23T18:38:55.211" v="607" actId="26606"/>
          <ac:spMkLst>
            <pc:docMk/>
            <pc:sldMk cId="1713914157" sldId="4944"/>
            <ac:spMk id="187" creationId="{4A5A7DD1-718C-42BE-9B90-4D960E22E3D3}"/>
          </ac:spMkLst>
        </pc:spChg>
        <pc:spChg chg="add">
          <ac:chgData name="Tom Netting" userId="c8861880-ee81-4823-ae1f-81f5a5499ee4" providerId="ADAL" clId="{17D2844D-E526-48B4-BD9B-7BEA4D11EB9A}" dt="2025-01-23T18:38:55.211" v="607" actId="26606"/>
          <ac:spMkLst>
            <pc:docMk/>
            <pc:sldMk cId="1713914157" sldId="4944"/>
            <ac:spMk id="189" creationId="{9DE02FF1-20BC-4306-B0FB-AE6D71D737CC}"/>
          </ac:spMkLst>
        </pc:spChg>
        <pc:spChg chg="add">
          <ac:chgData name="Tom Netting" userId="c8861880-ee81-4823-ae1f-81f5a5499ee4" providerId="ADAL" clId="{17D2844D-E526-48B4-BD9B-7BEA4D11EB9A}" dt="2025-01-23T18:38:55.211" v="607" actId="26606"/>
          <ac:spMkLst>
            <pc:docMk/>
            <pc:sldMk cId="1713914157" sldId="4944"/>
            <ac:spMk id="193" creationId="{C9864909-0F48-48BD-B525-B293738D4EDE}"/>
          </ac:spMkLst>
        </pc:spChg>
        <pc:picChg chg="add mod">
          <ac:chgData name="Tom Netting" userId="c8861880-ee81-4823-ae1f-81f5a5499ee4" providerId="ADAL" clId="{17D2844D-E526-48B4-BD9B-7BEA4D11EB9A}" dt="2025-01-23T18:39:01.234" v="609" actId="27614"/>
          <ac:picMkLst>
            <pc:docMk/>
            <pc:sldMk cId="1713914157" sldId="4944"/>
            <ac:picMk id="3" creationId="{5EF018A1-7BC0-49B3-BFD7-37A9E4261F49}"/>
          </ac:picMkLst>
        </pc:picChg>
      </pc:sldChg>
      <pc:sldChg chg="addSp delSp modSp add mod">
        <pc:chgData name="Tom Netting" userId="c8861880-ee81-4823-ae1f-81f5a5499ee4" providerId="ADAL" clId="{17D2844D-E526-48B4-BD9B-7BEA4D11EB9A}" dt="2025-01-23T18:38:27.179" v="605" actId="1076"/>
        <pc:sldMkLst>
          <pc:docMk/>
          <pc:sldMk cId="2133578485" sldId="4945"/>
        </pc:sldMkLst>
        <pc:spChg chg="mod">
          <ac:chgData name="Tom Netting" userId="c8861880-ee81-4823-ae1f-81f5a5499ee4" providerId="ADAL" clId="{17D2844D-E526-48B4-BD9B-7BEA4D11EB9A}" dt="2025-01-23T18:38:27.179" v="605" actId="1076"/>
          <ac:spMkLst>
            <pc:docMk/>
            <pc:sldMk cId="2133578485" sldId="4945"/>
            <ac:spMk id="4" creationId="{83E6D597-62CD-AE28-83CB-D0379D151390}"/>
          </ac:spMkLst>
        </pc:spChg>
        <pc:spChg chg="del">
          <ac:chgData name="Tom Netting" userId="c8861880-ee81-4823-ae1f-81f5a5499ee4" providerId="ADAL" clId="{17D2844D-E526-48B4-BD9B-7BEA4D11EB9A}" dt="2025-01-23T18:38:15.189" v="599" actId="26606"/>
          <ac:spMkLst>
            <pc:docMk/>
            <pc:sldMk cId="2133578485" sldId="4945"/>
            <ac:spMk id="146" creationId="{091579FE-1A49-3FAC-E2E0-8F277ECE0B37}"/>
          </ac:spMkLst>
        </pc:spChg>
        <pc:spChg chg="del">
          <ac:chgData name="Tom Netting" userId="c8861880-ee81-4823-ae1f-81f5a5499ee4" providerId="ADAL" clId="{17D2844D-E526-48B4-BD9B-7BEA4D11EB9A}" dt="2025-01-23T18:38:15.189" v="599" actId="26606"/>
          <ac:spMkLst>
            <pc:docMk/>
            <pc:sldMk cId="2133578485" sldId="4945"/>
            <ac:spMk id="154" creationId="{566AA417-C2F0-DEDE-6BCF-D0610A65EA3E}"/>
          </ac:spMkLst>
        </pc:spChg>
        <pc:spChg chg="del">
          <ac:chgData name="Tom Netting" userId="c8861880-ee81-4823-ae1f-81f5a5499ee4" providerId="ADAL" clId="{17D2844D-E526-48B4-BD9B-7BEA4D11EB9A}" dt="2025-01-23T18:38:15.189" v="599" actId="26606"/>
          <ac:spMkLst>
            <pc:docMk/>
            <pc:sldMk cId="2133578485" sldId="4945"/>
            <ac:spMk id="158" creationId="{79612508-9BA0-2507-E0FE-882797DA1475}"/>
          </ac:spMkLst>
        </pc:spChg>
        <pc:spChg chg="del">
          <ac:chgData name="Tom Netting" userId="c8861880-ee81-4823-ae1f-81f5a5499ee4" providerId="ADAL" clId="{17D2844D-E526-48B4-BD9B-7BEA4D11EB9A}" dt="2025-01-23T18:38:15.189" v="599" actId="26606"/>
          <ac:spMkLst>
            <pc:docMk/>
            <pc:sldMk cId="2133578485" sldId="4945"/>
            <ac:spMk id="160" creationId="{22327BD6-F623-6007-4648-1F69A7778219}"/>
          </ac:spMkLst>
        </pc:spChg>
        <pc:spChg chg="del">
          <ac:chgData name="Tom Netting" userId="c8861880-ee81-4823-ae1f-81f5a5499ee4" providerId="ADAL" clId="{17D2844D-E526-48B4-BD9B-7BEA4D11EB9A}" dt="2025-01-23T18:38:15.189" v="599" actId="26606"/>
          <ac:spMkLst>
            <pc:docMk/>
            <pc:sldMk cId="2133578485" sldId="4945"/>
            <ac:spMk id="162" creationId="{3E8F3EF0-6F34-7FCC-F32B-67E49C4FCFFC}"/>
          </ac:spMkLst>
        </pc:spChg>
        <pc:spChg chg="add">
          <ac:chgData name="Tom Netting" userId="c8861880-ee81-4823-ae1f-81f5a5499ee4" providerId="ADAL" clId="{17D2844D-E526-48B4-BD9B-7BEA4D11EB9A}" dt="2025-01-23T18:38:15.189" v="599" actId="26606"/>
          <ac:spMkLst>
            <pc:docMk/>
            <pc:sldMk cId="2133578485" sldId="4945"/>
            <ac:spMk id="173" creationId="{70BE0118-665B-49AC-8ED9-B29C009CED13}"/>
          </ac:spMkLst>
        </pc:spChg>
        <pc:spChg chg="add">
          <ac:chgData name="Tom Netting" userId="c8861880-ee81-4823-ae1f-81f5a5499ee4" providerId="ADAL" clId="{17D2844D-E526-48B4-BD9B-7BEA4D11EB9A}" dt="2025-01-23T18:38:15.189" v="599" actId="26606"/>
          <ac:spMkLst>
            <pc:docMk/>
            <pc:sldMk cId="2133578485" sldId="4945"/>
            <ac:spMk id="179" creationId="{FBAE6AE5-2B20-46E6-B338-A385BFF09F86}"/>
          </ac:spMkLst>
        </pc:spChg>
        <pc:spChg chg="add">
          <ac:chgData name="Tom Netting" userId="c8861880-ee81-4823-ae1f-81f5a5499ee4" providerId="ADAL" clId="{17D2844D-E526-48B4-BD9B-7BEA4D11EB9A}" dt="2025-01-23T18:38:15.189" v="599" actId="26606"/>
          <ac:spMkLst>
            <pc:docMk/>
            <pc:sldMk cId="2133578485" sldId="4945"/>
            <ac:spMk id="189" creationId="{9DE02FF1-20BC-4306-B0FB-AE6D71D737CC}"/>
          </ac:spMkLst>
        </pc:spChg>
        <pc:spChg chg="add">
          <ac:chgData name="Tom Netting" userId="c8861880-ee81-4823-ae1f-81f5a5499ee4" providerId="ADAL" clId="{17D2844D-E526-48B4-BD9B-7BEA4D11EB9A}" dt="2025-01-23T18:38:15.189" v="599" actId="26606"/>
          <ac:spMkLst>
            <pc:docMk/>
            <pc:sldMk cId="2133578485" sldId="4945"/>
            <ac:spMk id="191" creationId="{89A8C427-1B47-42B2-9206-1F34BE757DFF}"/>
          </ac:spMkLst>
        </pc:spChg>
        <pc:spChg chg="add">
          <ac:chgData name="Tom Netting" userId="c8861880-ee81-4823-ae1f-81f5a5499ee4" providerId="ADAL" clId="{17D2844D-E526-48B4-BD9B-7BEA4D11EB9A}" dt="2025-01-23T18:38:15.189" v="599" actId="26606"/>
          <ac:spMkLst>
            <pc:docMk/>
            <pc:sldMk cId="2133578485" sldId="4945"/>
            <ac:spMk id="193" creationId="{C9864909-0F48-48BD-B525-B293738D4EDE}"/>
          </ac:spMkLst>
        </pc:spChg>
        <pc:picChg chg="add mod">
          <ac:chgData name="Tom Netting" userId="c8861880-ee81-4823-ae1f-81f5a5499ee4" providerId="ADAL" clId="{17D2844D-E526-48B4-BD9B-7BEA4D11EB9A}" dt="2025-01-23T18:38:19.559" v="601" actId="27614"/>
          <ac:picMkLst>
            <pc:docMk/>
            <pc:sldMk cId="2133578485" sldId="4945"/>
            <ac:picMk id="3" creationId="{1711BC4A-7E51-BB08-0C02-AA6C6B8EDD3F}"/>
          </ac:picMkLst>
        </pc:picChg>
      </pc:sldChg>
      <pc:sldChg chg="modSp add mod">
        <pc:chgData name="Tom Netting" userId="c8861880-ee81-4823-ae1f-81f5a5499ee4" providerId="ADAL" clId="{17D2844D-E526-48B4-BD9B-7BEA4D11EB9A}" dt="2025-01-23T18:44:20.816" v="876" actId="6549"/>
        <pc:sldMkLst>
          <pc:docMk/>
          <pc:sldMk cId="2155984324" sldId="4946"/>
        </pc:sldMkLst>
        <pc:spChg chg="mod">
          <ac:chgData name="Tom Netting" userId="c8861880-ee81-4823-ae1f-81f5a5499ee4" providerId="ADAL" clId="{17D2844D-E526-48B4-BD9B-7BEA4D11EB9A}" dt="2025-01-23T18:44:20.816" v="876" actId="6549"/>
          <ac:spMkLst>
            <pc:docMk/>
            <pc:sldMk cId="2155984324" sldId="4946"/>
            <ac:spMk id="3" creationId="{52C68898-B9B2-5DD2-675B-08D9F3C16B02}"/>
          </ac:spMkLst>
        </pc:spChg>
        <pc:spChg chg="mod">
          <ac:chgData name="Tom Netting" userId="c8861880-ee81-4823-ae1f-81f5a5499ee4" providerId="ADAL" clId="{17D2844D-E526-48B4-BD9B-7BEA4D11EB9A}" dt="2025-01-23T18:42:58.856" v="800" actId="20577"/>
          <ac:spMkLst>
            <pc:docMk/>
            <pc:sldMk cId="2155984324" sldId="4946"/>
            <ac:spMk id="5" creationId="{86D2FD29-B7FC-2638-2517-3287E68FE776}"/>
          </ac:spMkLst>
        </pc:spChg>
      </pc:sldChg>
      <pc:sldChg chg="modSp add del mod">
        <pc:chgData name="Tom Netting" userId="c8861880-ee81-4823-ae1f-81f5a5499ee4" providerId="ADAL" clId="{17D2844D-E526-48B4-BD9B-7BEA4D11EB9A}" dt="2025-01-23T18:48:04.430" v="903" actId="47"/>
        <pc:sldMkLst>
          <pc:docMk/>
          <pc:sldMk cId="987511620" sldId="4947"/>
        </pc:sldMkLst>
        <pc:spChg chg="mod">
          <ac:chgData name="Tom Netting" userId="c8861880-ee81-4823-ae1f-81f5a5499ee4" providerId="ADAL" clId="{17D2844D-E526-48B4-BD9B-7BEA4D11EB9A}" dt="2025-01-23T18:41:30.116" v="752" actId="1076"/>
          <ac:spMkLst>
            <pc:docMk/>
            <pc:sldMk cId="987511620" sldId="4947"/>
            <ac:spMk id="3" creationId="{C86B9736-0002-41CF-7237-74AB6859B193}"/>
          </ac:spMkLst>
        </pc:spChg>
      </pc:sldChg>
      <pc:sldChg chg="modSp add mod">
        <pc:chgData name="Tom Netting" userId="c8861880-ee81-4823-ae1f-81f5a5499ee4" providerId="ADAL" clId="{17D2844D-E526-48B4-BD9B-7BEA4D11EB9A}" dt="2025-01-23T18:41:56.753" v="756" actId="1076"/>
        <pc:sldMkLst>
          <pc:docMk/>
          <pc:sldMk cId="1374218589" sldId="4948"/>
        </pc:sldMkLst>
        <pc:spChg chg="mod">
          <ac:chgData name="Tom Netting" userId="c8861880-ee81-4823-ae1f-81f5a5499ee4" providerId="ADAL" clId="{17D2844D-E526-48B4-BD9B-7BEA4D11EB9A}" dt="2025-01-23T18:41:56.753" v="756" actId="1076"/>
          <ac:spMkLst>
            <pc:docMk/>
            <pc:sldMk cId="1374218589" sldId="4948"/>
            <ac:spMk id="3" creationId="{7237C5F2-A500-3803-49DD-5664997F8CEC}"/>
          </ac:spMkLst>
        </pc:spChg>
      </pc:sldChg>
      <pc:sldChg chg="modSp add mod">
        <pc:chgData name="Tom Netting" userId="c8861880-ee81-4823-ae1f-81f5a5499ee4" providerId="ADAL" clId="{17D2844D-E526-48B4-BD9B-7BEA4D11EB9A}" dt="2025-01-23T18:42:12.068" v="760" actId="6549"/>
        <pc:sldMkLst>
          <pc:docMk/>
          <pc:sldMk cId="2049609555" sldId="4949"/>
        </pc:sldMkLst>
        <pc:spChg chg="mod">
          <ac:chgData name="Tom Netting" userId="c8861880-ee81-4823-ae1f-81f5a5499ee4" providerId="ADAL" clId="{17D2844D-E526-48B4-BD9B-7BEA4D11EB9A}" dt="2025-01-23T18:42:12.068" v="760" actId="6549"/>
          <ac:spMkLst>
            <pc:docMk/>
            <pc:sldMk cId="2049609555" sldId="4949"/>
            <ac:spMk id="3" creationId="{1EE8508C-7BC8-5455-298D-F1B6CFEE788C}"/>
          </ac:spMkLst>
        </pc:spChg>
      </pc:sldChg>
      <pc:sldChg chg="modSp add mod">
        <pc:chgData name="Tom Netting" userId="c8861880-ee81-4823-ae1f-81f5a5499ee4" providerId="ADAL" clId="{17D2844D-E526-48B4-BD9B-7BEA4D11EB9A}" dt="2025-01-23T18:42:23.192" v="763" actId="1076"/>
        <pc:sldMkLst>
          <pc:docMk/>
          <pc:sldMk cId="2016991721" sldId="4950"/>
        </pc:sldMkLst>
        <pc:spChg chg="mod">
          <ac:chgData name="Tom Netting" userId="c8861880-ee81-4823-ae1f-81f5a5499ee4" providerId="ADAL" clId="{17D2844D-E526-48B4-BD9B-7BEA4D11EB9A}" dt="2025-01-23T18:42:23.192" v="763" actId="1076"/>
          <ac:spMkLst>
            <pc:docMk/>
            <pc:sldMk cId="2016991721" sldId="4950"/>
            <ac:spMk id="3" creationId="{76CB04E0-06B0-6962-EBFA-D99C37DC67EF}"/>
          </ac:spMkLst>
        </pc:spChg>
      </pc:sldChg>
      <pc:sldChg chg="modSp add mod">
        <pc:chgData name="Tom Netting" userId="c8861880-ee81-4823-ae1f-81f5a5499ee4" providerId="ADAL" clId="{17D2844D-E526-48B4-BD9B-7BEA4D11EB9A}" dt="2025-01-23T18:44:45.244" v="879" actId="6549"/>
        <pc:sldMkLst>
          <pc:docMk/>
          <pc:sldMk cId="908334874" sldId="4951"/>
        </pc:sldMkLst>
        <pc:spChg chg="mod">
          <ac:chgData name="Tom Netting" userId="c8861880-ee81-4823-ae1f-81f5a5499ee4" providerId="ADAL" clId="{17D2844D-E526-48B4-BD9B-7BEA4D11EB9A}" dt="2025-01-23T18:44:45.244" v="879" actId="6549"/>
          <ac:spMkLst>
            <pc:docMk/>
            <pc:sldMk cId="908334874" sldId="4951"/>
            <ac:spMk id="3" creationId="{EDD29954-372E-EBC2-6B15-9D179D42C9E9}"/>
          </ac:spMkLst>
        </pc:spChg>
      </pc:sldChg>
      <pc:sldChg chg="addSp delSp modSp add mod ord">
        <pc:chgData name="Tom Netting" userId="c8861880-ee81-4823-ae1f-81f5a5499ee4" providerId="ADAL" clId="{17D2844D-E526-48B4-BD9B-7BEA4D11EB9A}" dt="2025-01-23T18:51:18.283" v="997"/>
        <pc:sldMkLst>
          <pc:docMk/>
          <pc:sldMk cId="2861425831" sldId="4952"/>
        </pc:sldMkLst>
        <pc:spChg chg="mod">
          <ac:chgData name="Tom Netting" userId="c8861880-ee81-4823-ae1f-81f5a5499ee4" providerId="ADAL" clId="{17D2844D-E526-48B4-BD9B-7BEA4D11EB9A}" dt="2025-01-23T18:50:52.037" v="989" actId="20577"/>
          <ac:spMkLst>
            <pc:docMk/>
            <pc:sldMk cId="2861425831" sldId="4952"/>
            <ac:spMk id="6" creationId="{A96F4389-7DDE-C02B-6385-DD42C5352A9B}"/>
          </ac:spMkLst>
        </pc:spChg>
        <pc:picChg chg="add mod">
          <ac:chgData name="Tom Netting" userId="c8861880-ee81-4823-ae1f-81f5a5499ee4" providerId="ADAL" clId="{17D2844D-E526-48B4-BD9B-7BEA4D11EB9A}" dt="2025-01-23T18:50:22.301" v="942" actId="1076"/>
          <ac:picMkLst>
            <pc:docMk/>
            <pc:sldMk cId="2861425831" sldId="4952"/>
            <ac:picMk id="2" creationId="{D4E8EC26-16D4-D123-20AF-81289DAA111F}"/>
          </ac:picMkLst>
        </pc:picChg>
        <pc:picChg chg="del">
          <ac:chgData name="Tom Netting" userId="c8861880-ee81-4823-ae1f-81f5a5499ee4" providerId="ADAL" clId="{17D2844D-E526-48B4-BD9B-7BEA4D11EB9A}" dt="2025-01-23T18:49:13.419" v="910" actId="21"/>
          <ac:picMkLst>
            <pc:docMk/>
            <pc:sldMk cId="2861425831" sldId="4952"/>
            <ac:picMk id="3" creationId="{63BD1A49-14EB-0B27-530F-746B4A05C3F4}"/>
          </ac:picMkLst>
        </pc:picChg>
      </pc:sldChg>
      <pc:sldChg chg="add ord">
        <pc:chgData name="Tom Netting" userId="c8861880-ee81-4823-ae1f-81f5a5499ee4" providerId="ADAL" clId="{17D2844D-E526-48B4-BD9B-7BEA4D11EB9A}" dt="2025-01-23T18:51:32.293" v="1000"/>
        <pc:sldMkLst>
          <pc:docMk/>
          <pc:sldMk cId="3103609655" sldId="49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1/23/2025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1/23/2025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331701" y="5114260"/>
            <a:ext cx="27158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a:t>
            </a:r>
            <a:r>
              <a:rPr lang="en-US" dirty="0">
                <a:solidFill>
                  <a:prstClr val="white"/>
                </a:solidFill>
                <a:latin typeface="Impact" panose="020B0806030902050204"/>
              </a:rPr>
              <a:t>January 23</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C106D48-AA8D-1398-12F4-DAD3C13FF2BB}"/>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5697C2A-FF28-FB56-F949-600CC8201EA7}"/>
              </a:ext>
            </a:extLst>
          </p:cNvPr>
          <p:cNvSpPr>
            <a:spLocks noGrp="1"/>
          </p:cNvSpPr>
          <p:nvPr>
            <p:ph type="title"/>
          </p:nvPr>
        </p:nvSpPr>
        <p:spPr>
          <a:xfrm>
            <a:off x="472421" y="2374789"/>
            <a:ext cx="3326650" cy="1827063"/>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FF3B6919-7490-082B-E81C-3EAD164C0A70}"/>
              </a:ext>
            </a:extLst>
          </p:cNvPr>
          <p:cNvPicPr>
            <a:picLocks noChangeAspect="1"/>
          </p:cNvPicPr>
          <p:nvPr/>
        </p:nvPicPr>
        <p:blipFill>
          <a:blip r:embed="rId4"/>
          <a:stretch>
            <a:fillRect/>
          </a:stretch>
        </p:blipFill>
        <p:spPr>
          <a:xfrm>
            <a:off x="5321367" y="2129306"/>
            <a:ext cx="6174771" cy="2593404"/>
          </a:xfrm>
          <a:prstGeom prst="rect">
            <a:avLst/>
          </a:prstGeom>
        </p:spPr>
      </p:pic>
    </p:spTree>
    <p:extLst>
      <p:ext uri="{BB962C8B-B14F-4D97-AF65-F5344CB8AC3E}">
        <p14:creationId xmlns:p14="http://schemas.microsoft.com/office/powerpoint/2010/main" val="72039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F27445-B0F9-66C3-5E5B-774BC6E5BA3D}"/>
            </a:ext>
          </a:extLst>
        </p:cNvPr>
        <p:cNvGrpSpPr/>
        <p:nvPr/>
      </p:nvGrpSpPr>
      <p:grpSpPr>
        <a:xfrm>
          <a:off x="0" y="0"/>
          <a:ext cx="0" cy="0"/>
          <a:chOff x="0" y="0"/>
          <a:chExt cx="0" cy="0"/>
        </a:xfrm>
      </p:grpSpPr>
      <p:pic>
        <p:nvPicPr>
          <p:cNvPr id="144" name="Picture 143">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6"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8"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0"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2"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8" name="Rectangle 157">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1AC5D9C8-492D-6CF0-B3EB-2BDACE8C9775}"/>
              </a:ext>
            </a:extLst>
          </p:cNvPr>
          <p:cNvSpPr>
            <a:spLocks noGrp="1"/>
          </p:cNvSpPr>
          <p:nvPr>
            <p:ph type="title"/>
          </p:nvPr>
        </p:nvSpPr>
        <p:spPr>
          <a:xfrm>
            <a:off x="461110" y="2375094"/>
            <a:ext cx="3326650" cy="1826454"/>
          </a:xfrm>
        </p:spPr>
        <p:txBody>
          <a:bodyPr vert="horz" lIns="91440" tIns="45720" rIns="91440" bIns="45720" rtlCol="0" anchor="b">
            <a:normAutofit/>
          </a:bodyPr>
          <a:lstStyle/>
          <a:p>
            <a:pPr algn="ctr"/>
            <a:r>
              <a:rPr lang="en-US" sz="5600" dirty="0">
                <a:solidFill>
                  <a:srgbClr val="610707"/>
                </a:solidFill>
              </a:rPr>
              <a:t>Executive Orders</a:t>
            </a:r>
          </a:p>
        </p:txBody>
      </p:sp>
      <p:sp>
        <p:nvSpPr>
          <p:cNvPr id="162" name="Rectangle 161">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 name="Rectangle 163">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6" name="Rectangle 165">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856C76C5-2899-7EC4-8912-BDFE15AE8B88}"/>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410905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AFB5BCC-DB74-3B65-1832-544E408F792F}"/>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3E6D597-62CD-AE28-83CB-D0379D151390}"/>
              </a:ext>
            </a:extLst>
          </p:cNvPr>
          <p:cNvSpPr>
            <a:spLocks noGrp="1"/>
          </p:cNvSpPr>
          <p:nvPr>
            <p:ph type="title"/>
          </p:nvPr>
        </p:nvSpPr>
        <p:spPr>
          <a:xfrm>
            <a:off x="461110" y="2473073"/>
            <a:ext cx="3326650" cy="163049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1711BC4A-7E51-BB08-0C02-AA6C6B8EDD3F}"/>
              </a:ext>
            </a:extLst>
          </p:cNvPr>
          <p:cNvPicPr>
            <a:picLocks noChangeAspect="1"/>
          </p:cNvPicPr>
          <p:nvPr/>
        </p:nvPicPr>
        <p:blipFill>
          <a:blip r:embed="rId4"/>
          <a:stretch>
            <a:fillRect/>
          </a:stretch>
        </p:blipFill>
        <p:spPr>
          <a:xfrm>
            <a:off x="5321367" y="2661881"/>
            <a:ext cx="6174771" cy="1528255"/>
          </a:xfrm>
          <a:prstGeom prst="rect">
            <a:avLst/>
          </a:prstGeom>
        </p:spPr>
      </p:pic>
    </p:spTree>
    <p:extLst>
      <p:ext uri="{BB962C8B-B14F-4D97-AF65-F5344CB8AC3E}">
        <p14:creationId xmlns:p14="http://schemas.microsoft.com/office/powerpoint/2010/main" val="213357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CAC0DB9-9736-DA8D-E55E-6035BCA49DC6}"/>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FDBA0D6A-B66B-D580-70DD-67DB4CE95E54}"/>
              </a:ext>
            </a:extLst>
          </p:cNvPr>
          <p:cNvSpPr>
            <a:spLocks noGrp="1"/>
          </p:cNvSpPr>
          <p:nvPr>
            <p:ph type="title"/>
          </p:nvPr>
        </p:nvSpPr>
        <p:spPr>
          <a:xfrm>
            <a:off x="461110" y="2205066"/>
            <a:ext cx="3326650" cy="19283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5EF018A1-7BC0-49B3-BFD7-37A9E4261F49}"/>
              </a:ext>
            </a:extLst>
          </p:cNvPr>
          <p:cNvPicPr>
            <a:picLocks noChangeAspect="1"/>
          </p:cNvPicPr>
          <p:nvPr/>
        </p:nvPicPr>
        <p:blipFill>
          <a:blip r:embed="rId4"/>
          <a:stretch>
            <a:fillRect/>
          </a:stretch>
        </p:blipFill>
        <p:spPr>
          <a:xfrm>
            <a:off x="5321367" y="2461200"/>
            <a:ext cx="6174771" cy="1929616"/>
          </a:xfrm>
          <a:prstGeom prst="rect">
            <a:avLst/>
          </a:prstGeom>
        </p:spPr>
      </p:pic>
    </p:spTree>
    <p:extLst>
      <p:ext uri="{BB962C8B-B14F-4D97-AF65-F5344CB8AC3E}">
        <p14:creationId xmlns:p14="http://schemas.microsoft.com/office/powerpoint/2010/main" val="171391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5517-6E4F-FF64-892A-A2916A8D2D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9DC47A-71C5-5359-68D1-1F2C546F444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43FA8243-64F2-B6DE-B4B1-44959E4E704E}"/>
              </a:ext>
            </a:extLst>
          </p:cNvPr>
          <p:cNvSpPr txBox="1"/>
          <p:nvPr/>
        </p:nvSpPr>
        <p:spPr>
          <a:xfrm>
            <a:off x="525272" y="1828562"/>
            <a:ext cx="10671995"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(1)  Do not propose or issue any rule in any manner, including by sending a rule to the Office of the Federal Register (the “OFR”), until a department or agency head appointed or designated by the President after noon on January 20, 2025, reviews and approves the rule.  The department or agency head may delegate this power of review and approval to any other person so appointed or designated by the President, consistent with applicable law.  The Director or Acting Director of the Office of Management and Budget (the “OMB Director”) may exempt any rule that he deems necessary to address emergency situations or other urgent circumstances, including rules subject to statutory or judicial deadlines that require prompt action.</a:t>
            </a:r>
          </a:p>
        </p:txBody>
      </p:sp>
    </p:spTree>
    <p:extLst>
      <p:ext uri="{BB962C8B-B14F-4D97-AF65-F5344CB8AC3E}">
        <p14:creationId xmlns:p14="http://schemas.microsoft.com/office/powerpoint/2010/main" val="313994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9C39-8DB8-49B9-D8D8-0F3288FB63D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D97A4C-7475-3AB8-CF45-9240DC7796C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C86B9736-0002-41CF-7237-74AB6859B193}"/>
              </a:ext>
            </a:extLst>
          </p:cNvPr>
          <p:cNvSpPr txBox="1"/>
          <p:nvPr/>
        </p:nvSpPr>
        <p:spPr>
          <a:xfrm>
            <a:off x="525273" y="1397674"/>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(2)  Immediately withdraw any rules that have been sent to the OFR but not published in the Federal Register, so that they can be reviewed and approved as described in paragraph 1, subject to the exceptions described in paragraph 1. </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(3)  Consistent with applicable law and subject to the exceptions described in paragraph 1, consider postponing for 60 days from the date of this memorandum the effective date for any rules that have been published in the Federal Register, or any rules that have been issued in any manner but have not taken effect, for the purpose of reviewing any questions of fact, law, and policy that the rules may raise.  During this 60-day period, where appropriate and consistent with applicable law, consider opening a comment period to allow interested parties to provide comments about issues of fact, law, and policy raised by the rules postponed under this memorandum, and consider reevaluating pending petitions involving such rules.  As appropriate and consistent with applicable law, and where necessary to continue to review these questions of fact, law, and policy, consider further delaying, or publishing for notice and comment, proposed rules further delaying such rules beyond the 60-day period.</a:t>
            </a:r>
          </a:p>
        </p:txBody>
      </p:sp>
    </p:spTree>
    <p:extLst>
      <p:ext uri="{BB962C8B-B14F-4D97-AF65-F5344CB8AC3E}">
        <p14:creationId xmlns:p14="http://schemas.microsoft.com/office/powerpoint/2010/main" val="98751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6B05-34C0-BE1D-16D1-743263F0FE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839454E-7EBB-1ACF-50EA-1673B83A0AC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7237C5F2-A500-3803-49DD-5664997F8CEC}"/>
              </a:ext>
            </a:extLst>
          </p:cNvPr>
          <p:cNvSpPr txBox="1"/>
          <p:nvPr/>
        </p:nvSpPr>
        <p:spPr>
          <a:xfrm>
            <a:off x="525273" y="2136338"/>
            <a:ext cx="10671995"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 hereby order all executive departments and agencies to take the following steps: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(4)  Following the postponement described in paragraph 3, no further action needs to be taken for those rules that raise no substantial questions of fact, law, or policy.  For those rules that raise substantial questions of fact, law, or policy, agencies should notify and take further appropriate action in consultation with the OMB Director.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(5)  Comply in all circumstances with any applicable Executive Orders concerning regulatory management.</a:t>
            </a:r>
          </a:p>
        </p:txBody>
      </p:sp>
    </p:spTree>
    <p:extLst>
      <p:ext uri="{BB962C8B-B14F-4D97-AF65-F5344CB8AC3E}">
        <p14:creationId xmlns:p14="http://schemas.microsoft.com/office/powerpoint/2010/main" val="1374218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0CE9C-6971-C303-AA7B-E00291AD67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951A431-0374-43E4-3B9B-B054208066A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1EE8508C-7BC8-5455-298D-F1B6CFEE788C}"/>
              </a:ext>
            </a:extLst>
          </p:cNvPr>
          <p:cNvSpPr txBox="1"/>
          <p:nvPr/>
        </p:nvSpPr>
        <p:spPr>
          <a:xfrm>
            <a:off x="525272" y="1828562"/>
            <a:ext cx="10671995" cy="2831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As used in this memorandum, “rule” has the definition set forth in section 551(4), title 5, United States Code.  It also includes any “regulatory action,” as defined in section 3(e) of Executive Order 12866 of September 30, 1993, as amended, and any “guidance document” as defined in section 2(b) of Executive Order 13891 of October 9, 2019 (Promoting the Rule of Law Through Improved Agency Guidance Documents), when that order was in effect.  Thus, the requirements of this memorandum apply not only to “rules” as defined in section 551(4) of title 5, but also to any substantive action by an agency (normally published in the Federal Register) that promulgates or is expected to lead to the promulgation of a final rule or regulation, including notices of inquiry, advance notices of proposed rulemaking, and notices of proposed rulemaking.  They shall also apply to any agency statement of general applicability and future effect that sets forth a policy on a statutory, regulatory, or technical issue or an interpretation of a statutory or regulatory issue.</a:t>
            </a:r>
          </a:p>
        </p:txBody>
      </p:sp>
    </p:spTree>
    <p:extLst>
      <p:ext uri="{BB962C8B-B14F-4D97-AF65-F5344CB8AC3E}">
        <p14:creationId xmlns:p14="http://schemas.microsoft.com/office/powerpoint/2010/main" val="204960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F25E-B39E-0115-C509-0C51FB9084C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272FDEC-A004-81D3-A9D1-925050DAC9B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Regulatory Freeze Pending Review</a:t>
            </a:r>
          </a:p>
        </p:txBody>
      </p:sp>
      <p:sp>
        <p:nvSpPr>
          <p:cNvPr id="3" name="TextBox 2">
            <a:extLst>
              <a:ext uri="{FF2B5EF4-FFF2-40B4-BE49-F238E27FC236}">
                <a16:creationId xmlns:a16="http://schemas.microsoft.com/office/drawing/2014/main" id="{76CB04E0-06B0-6962-EBFA-D99C37DC67EF}"/>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20,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The OMB Director shall oversee the implementation of this memorandum, and any communications regarding any matters pertaining to this review should be addressed to the OMB Director.  The OMB Director is also authorized to establish a process to review pending collections of information under the Paperwork Reduction Act of 1995, as codified in chapter 35, title 44, United States Code, and to take actions that the OMB Director deems appropriate based on that review, consistent with applicable law.</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Should actions be identified that were undertaken before noon on January 20, 2025, that frustrate the purpose underlying this memorandum, I may modify or extend this memorandum, to require that department and agency heads consider taking steps to address those actions.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The OMB Director is authorized and directed to publish this memorandum in the Federal Register.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This memorandum shall be implemented consistent with applicable law. </a:t>
            </a:r>
          </a:p>
        </p:txBody>
      </p:sp>
    </p:spTree>
    <p:extLst>
      <p:ext uri="{BB962C8B-B14F-4D97-AF65-F5344CB8AC3E}">
        <p14:creationId xmlns:p14="http://schemas.microsoft.com/office/powerpoint/2010/main" val="201699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57264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a:bodyPr>
          <a:lstStyle/>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New Trump Administration Moving Quickly</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Executive Orders and Political Appointees </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Top List of First Steps</a:t>
            </a:r>
            <a:endParaRPr lang="en-US"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President Trump Inaugural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Regulatory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Legislative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15F8-E485-546A-5004-8543BFA8503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6D2FD29-B7FC-2638-2517-3287E68FE77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Department of Education Appointees</a:t>
            </a:r>
          </a:p>
        </p:txBody>
      </p:sp>
      <p:sp>
        <p:nvSpPr>
          <p:cNvPr id="3" name="TextBox 2">
            <a:extLst>
              <a:ext uri="{FF2B5EF4-FFF2-40B4-BE49-F238E27FC236}">
                <a16:creationId xmlns:a16="http://schemas.microsoft.com/office/drawing/2014/main" id="{52C68898-B9B2-5DD2-675B-08D9F3C16B02}"/>
              </a:ext>
            </a:extLst>
          </p:cNvPr>
          <p:cNvSpPr txBox="1"/>
          <p:nvPr/>
        </p:nvSpPr>
        <p:spPr>
          <a:xfrm>
            <a:off x="525272" y="1828562"/>
            <a:ext cx="10671995"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Appointees &amp; Their Designations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Rachel Oglesby – Chief of Staff to Secretary of Education designee Linda McMahon</a:t>
            </a:r>
          </a:p>
          <a:p>
            <a:pPr marL="0" marR="0"/>
            <a:r>
              <a:rPr lang="en-US" sz="1600" dirty="0">
                <a:solidFill>
                  <a:srgbClr val="222222"/>
                </a:solidFill>
                <a:latin typeface="Calibri" panose="020F0502020204030204" pitchFamily="34" charset="0"/>
                <a:ea typeface="Aptos" panose="020B0004020202020204" pitchFamily="34" charset="0"/>
              </a:rPr>
              <a:t>Jonathan </a:t>
            </a:r>
            <a:r>
              <a:rPr lang="en-US" sz="1600" dirty="0" err="1">
                <a:solidFill>
                  <a:srgbClr val="222222"/>
                </a:solidFill>
                <a:latin typeface="Calibri" panose="020F0502020204030204" pitchFamily="34" charset="0"/>
                <a:ea typeface="Aptos" panose="020B0004020202020204" pitchFamily="34" charset="0"/>
              </a:rPr>
              <a:t>Pidluzny</a:t>
            </a:r>
            <a:r>
              <a:rPr lang="en-US" sz="1600" dirty="0">
                <a:solidFill>
                  <a:srgbClr val="222222"/>
                </a:solidFill>
                <a:latin typeface="Calibri" panose="020F0502020204030204" pitchFamily="34" charset="0"/>
                <a:ea typeface="Aptos" panose="020B0004020202020204" pitchFamily="34" charset="0"/>
              </a:rPr>
              <a:t> – Deputy Chief of Staff for Policy and Programs, Office of Secretary</a:t>
            </a:r>
          </a:p>
          <a:p>
            <a:pPr marL="0" marR="0"/>
            <a:r>
              <a:rPr lang="en-US" sz="1600" dirty="0">
                <a:solidFill>
                  <a:srgbClr val="222222"/>
                </a:solidFill>
                <a:latin typeface="Calibri" panose="020F0502020204030204" pitchFamily="34" charset="0"/>
                <a:ea typeface="Aptos" panose="020B0004020202020204" pitchFamily="34" charset="0"/>
              </a:rPr>
              <a:t>Mary-Christina Riley – (anticipated to be in Office of Legislative and Congressional Affairs)</a:t>
            </a:r>
          </a:p>
          <a:p>
            <a:pPr marL="0" marR="0"/>
            <a:r>
              <a:rPr lang="en-US" sz="1600" dirty="0">
                <a:solidFill>
                  <a:srgbClr val="222222"/>
                </a:solidFill>
                <a:latin typeface="Calibri" panose="020F0502020204030204" pitchFamily="34" charset="0"/>
                <a:ea typeface="Aptos" panose="020B0004020202020204" pitchFamily="34" charset="0"/>
              </a:rPr>
              <a:t>David Samberg – (anticipated to be in Office of the General Counsel)</a:t>
            </a:r>
          </a:p>
          <a:p>
            <a:pPr marL="0" marR="0"/>
            <a:r>
              <a:rPr lang="en-US" sz="1600" dirty="0">
                <a:solidFill>
                  <a:srgbClr val="222222"/>
                </a:solidFill>
                <a:latin typeface="Calibri" panose="020F0502020204030204" pitchFamily="34" charset="0"/>
                <a:ea typeface="Aptos" panose="020B0004020202020204" pitchFamily="34" charset="0"/>
              </a:rPr>
              <a:t>Nicholas Stone – </a:t>
            </a:r>
          </a:p>
          <a:p>
            <a:pPr marL="0" marR="0"/>
            <a:r>
              <a:rPr lang="en-US" sz="1600" dirty="0">
                <a:solidFill>
                  <a:srgbClr val="222222"/>
                </a:solidFill>
                <a:latin typeface="Calibri" panose="020F0502020204030204" pitchFamily="34" charset="0"/>
                <a:ea typeface="Aptos" panose="020B0004020202020204" pitchFamily="34" charset="0"/>
              </a:rPr>
              <a:t>Craig Trainor – Deputy Assistant Secretary, Office of Civil Rights</a:t>
            </a:r>
          </a:p>
          <a:p>
            <a:pPr marL="0" marR="0"/>
            <a:r>
              <a:rPr lang="en-US" sz="1600" dirty="0">
                <a:solidFill>
                  <a:srgbClr val="222222"/>
                </a:solidFill>
                <a:latin typeface="Calibri" panose="020F0502020204030204" pitchFamily="34" charset="0"/>
                <a:ea typeface="Aptos" panose="020B0004020202020204" pitchFamily="34" charset="0"/>
              </a:rPr>
              <a:t>Cherise Trump – (former Executive Director, Speech First - an organization that files litigation on behalf of its student members against universities that violate their free speech rights.)</a:t>
            </a:r>
          </a:p>
          <a:p>
            <a:pPr marL="0" marR="0"/>
            <a:r>
              <a:rPr lang="en-US" sz="1600" dirty="0">
                <a:solidFill>
                  <a:srgbClr val="222222"/>
                </a:solidFill>
                <a:latin typeface="Calibri" panose="020F0502020204030204" pitchFamily="34" charset="0"/>
                <a:ea typeface="Aptos" panose="020B0004020202020204" pitchFamily="34" charset="0"/>
              </a:rPr>
              <a:t>Stephen </a:t>
            </a:r>
            <a:r>
              <a:rPr lang="en-US" sz="1600" dirty="0" err="1">
                <a:solidFill>
                  <a:srgbClr val="222222"/>
                </a:solidFill>
                <a:latin typeface="Calibri" panose="020F0502020204030204" pitchFamily="34" charset="0"/>
                <a:ea typeface="Aptos" panose="020B0004020202020204" pitchFamily="34" charset="0"/>
              </a:rPr>
              <a:t>Warzoha</a:t>
            </a:r>
            <a:r>
              <a:rPr lang="en-US" sz="1600" dirty="0">
                <a:solidFill>
                  <a:srgbClr val="222222"/>
                </a:solidFill>
                <a:latin typeface="Calibri" panose="020F0502020204030204" pitchFamily="34" charset="0"/>
                <a:ea typeface="Aptos" panose="020B0004020202020204" pitchFamily="34" charset="0"/>
              </a:rPr>
              <a:t> – Director &amp; White House Liaison</a:t>
            </a:r>
          </a:p>
          <a:p>
            <a:pPr marL="0" marR="0"/>
            <a:r>
              <a:rPr lang="en-US" sz="1600" dirty="0">
                <a:solidFill>
                  <a:srgbClr val="222222"/>
                </a:solidFill>
                <a:latin typeface="Calibri" panose="020F0502020204030204" pitchFamily="34" charset="0"/>
                <a:ea typeface="Aptos" panose="020B0004020202020204" pitchFamily="34" charset="0"/>
              </a:rPr>
              <a:t>Thomas Wheeler – Principal Deputy General Counsel, Office of the General Counsel</a:t>
            </a:r>
          </a:p>
          <a:p>
            <a:pPr marL="0" marR="0"/>
            <a:r>
              <a:rPr lang="en-US" sz="1600" dirty="0">
                <a:solidFill>
                  <a:srgbClr val="222222"/>
                </a:solidFill>
                <a:latin typeface="Calibri" panose="020F0502020204030204" pitchFamily="34" charset="0"/>
                <a:ea typeface="Aptos" panose="020B0004020202020204" pitchFamily="34" charset="0"/>
              </a:rPr>
              <a:t>Madison Biedermann – Deputy Assistant Secretary, Office of Communications and Outreach</a:t>
            </a:r>
          </a:p>
        </p:txBody>
      </p:sp>
    </p:spTree>
    <p:extLst>
      <p:ext uri="{BB962C8B-B14F-4D97-AF65-F5344CB8AC3E}">
        <p14:creationId xmlns:p14="http://schemas.microsoft.com/office/powerpoint/2010/main" val="215598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F9EC-2477-9156-7543-742925E2F1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61485A-CD19-C5F8-5AC0-9303E292FD3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Department of Education Appointees</a:t>
            </a:r>
          </a:p>
        </p:txBody>
      </p:sp>
      <p:sp>
        <p:nvSpPr>
          <p:cNvPr id="3" name="TextBox 2">
            <a:extLst>
              <a:ext uri="{FF2B5EF4-FFF2-40B4-BE49-F238E27FC236}">
                <a16:creationId xmlns:a16="http://schemas.microsoft.com/office/drawing/2014/main" id="{EDD29954-372E-EBC2-6B15-9D179D42C9E9}"/>
              </a:ext>
            </a:extLst>
          </p:cNvPr>
          <p:cNvSpPr txBox="1"/>
          <p:nvPr/>
        </p:nvSpPr>
        <p:spPr>
          <a:xfrm>
            <a:off x="525272" y="1828562"/>
            <a:ext cx="10671995" cy="3077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Appointees &amp; Their Designations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Amber Davis – </a:t>
            </a:r>
          </a:p>
          <a:p>
            <a:pPr marL="0" marR="0"/>
            <a:r>
              <a:rPr lang="en-US" sz="1600" dirty="0">
                <a:solidFill>
                  <a:srgbClr val="222222"/>
                </a:solidFill>
                <a:latin typeface="Calibri" panose="020F0502020204030204" pitchFamily="34" charset="0"/>
                <a:ea typeface="Aptos" panose="020B0004020202020204" pitchFamily="34" charset="0"/>
              </a:rPr>
              <a:t>Hannah Earl – Director, Center for Faith-Based and Neighborhood Partnerships</a:t>
            </a:r>
          </a:p>
          <a:p>
            <a:pPr marL="0" marR="0"/>
            <a:r>
              <a:rPr lang="en-US" sz="1600" dirty="0" err="1">
                <a:solidFill>
                  <a:srgbClr val="222222"/>
                </a:solidFill>
                <a:latin typeface="Calibri" panose="020F0502020204030204" pitchFamily="34" charset="0"/>
                <a:ea typeface="Aptos" panose="020B0004020202020204" pitchFamily="34" charset="0"/>
              </a:rPr>
              <a:t>Virgina</a:t>
            </a:r>
            <a:r>
              <a:rPr lang="en-US" sz="1600" dirty="0">
                <a:solidFill>
                  <a:srgbClr val="222222"/>
                </a:solidFill>
                <a:latin typeface="Calibri" panose="020F0502020204030204" pitchFamily="34" charset="0"/>
                <a:ea typeface="Aptos" panose="020B0004020202020204" pitchFamily="34" charset="0"/>
              </a:rPr>
              <a:t> Forrester – Deputy Chief of Staff, Office of the Secretary</a:t>
            </a:r>
          </a:p>
          <a:p>
            <a:pPr marL="0" marR="0"/>
            <a:r>
              <a:rPr lang="en-US" sz="1600" dirty="0" err="1">
                <a:solidFill>
                  <a:srgbClr val="222222"/>
                </a:solidFill>
                <a:latin typeface="Calibri" panose="020F0502020204030204" pitchFamily="34" charset="0"/>
                <a:ea typeface="Aptos" panose="020B0004020202020204" pitchFamily="34" charset="0"/>
              </a:rPr>
              <a:t>Virgina</a:t>
            </a:r>
            <a:r>
              <a:rPr lang="en-US" sz="1600" dirty="0">
                <a:solidFill>
                  <a:srgbClr val="222222"/>
                </a:solidFill>
                <a:latin typeface="Calibri" panose="020F0502020204030204" pitchFamily="34" charset="0"/>
                <a:ea typeface="Aptos" panose="020B0004020202020204" pitchFamily="34" charset="0"/>
              </a:rPr>
              <a:t> Gentles – (formerly with American Federation for Children)</a:t>
            </a:r>
          </a:p>
          <a:p>
            <a:pPr marL="0" marR="0"/>
            <a:r>
              <a:rPr lang="en-US" sz="1600" dirty="0">
                <a:solidFill>
                  <a:srgbClr val="222222"/>
                </a:solidFill>
                <a:latin typeface="Calibri" panose="020F0502020204030204" pitchFamily="34" charset="0"/>
                <a:ea typeface="Aptos" panose="020B0004020202020204" pitchFamily="34" charset="0"/>
              </a:rPr>
              <a:t>Issac Hampton – </a:t>
            </a:r>
          </a:p>
          <a:p>
            <a:pPr marL="0" marR="0"/>
            <a:r>
              <a:rPr lang="en-US" sz="1600" dirty="0">
                <a:solidFill>
                  <a:srgbClr val="222222"/>
                </a:solidFill>
                <a:latin typeface="Calibri" panose="020F0502020204030204" pitchFamily="34" charset="0"/>
                <a:ea typeface="Aptos" panose="020B0004020202020204" pitchFamily="34" charset="0"/>
              </a:rPr>
              <a:t>Julie Hartman –</a:t>
            </a:r>
          </a:p>
          <a:p>
            <a:pPr marL="0" marR="0"/>
            <a:r>
              <a:rPr lang="en-US" sz="1600" dirty="0">
                <a:solidFill>
                  <a:srgbClr val="222222"/>
                </a:solidFill>
                <a:latin typeface="Calibri" panose="020F0502020204030204" pitchFamily="34" charset="0"/>
                <a:ea typeface="Aptos" panose="020B0004020202020204" pitchFamily="34" charset="0"/>
              </a:rPr>
              <a:t>Candice Jackson – Deputy General Counsel, Office of the General Counsel</a:t>
            </a:r>
          </a:p>
          <a:p>
            <a:pPr marL="0" marR="0"/>
            <a:r>
              <a:rPr lang="en-US" sz="1600" dirty="0">
                <a:solidFill>
                  <a:srgbClr val="222222"/>
                </a:solidFill>
                <a:latin typeface="Calibri" panose="020F0502020204030204" pitchFamily="34" charset="0"/>
                <a:ea typeface="Aptos" panose="020B0004020202020204" pitchFamily="34" charset="0"/>
              </a:rPr>
              <a:t>Nicholas Kent – (formerly Deputy Secretary of Education, Commonwealth of Virginia)</a:t>
            </a:r>
          </a:p>
          <a:p>
            <a:pPr marL="0" marR="0"/>
            <a:r>
              <a:rPr lang="en-US" sz="1600" dirty="0">
                <a:solidFill>
                  <a:srgbClr val="222222"/>
                </a:solidFill>
                <a:latin typeface="Calibri" panose="020F0502020204030204" pitchFamily="34" charset="0"/>
                <a:ea typeface="Aptos" panose="020B0004020202020204" pitchFamily="34" charset="0"/>
              </a:rPr>
              <a:t>Joshua Kleinfeld – </a:t>
            </a:r>
          </a:p>
          <a:p>
            <a:pPr marL="0" marR="0"/>
            <a:r>
              <a:rPr lang="en-US" sz="1600" dirty="0">
                <a:solidFill>
                  <a:srgbClr val="222222"/>
                </a:solidFill>
                <a:latin typeface="Calibri" panose="020F0502020204030204" pitchFamily="34" charset="0"/>
                <a:ea typeface="Aptos" panose="020B0004020202020204" pitchFamily="34" charset="0"/>
              </a:rPr>
              <a:t>Savanna Newhouse – (formerly Communications Director, Sen. Marsha Blackburn)</a:t>
            </a:r>
          </a:p>
        </p:txBody>
      </p:sp>
    </p:spTree>
    <p:extLst>
      <p:ext uri="{BB962C8B-B14F-4D97-AF65-F5344CB8AC3E}">
        <p14:creationId xmlns:p14="http://schemas.microsoft.com/office/powerpoint/2010/main" val="90833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8D6E-7CD1-73E5-77A2-3A0DB5CFF021}"/>
            </a:ext>
          </a:extLst>
        </p:cNvPr>
        <p:cNvGrpSpPr/>
        <p:nvPr/>
      </p:nvGrpSpPr>
      <p:grpSpPr>
        <a:xfrm>
          <a:off x="0" y="0"/>
          <a:ext cx="0" cy="0"/>
          <a:chOff x="0" y="0"/>
          <a:chExt cx="0" cy="0"/>
        </a:xfrm>
      </p:grpSpPr>
      <p:pic>
        <p:nvPicPr>
          <p:cNvPr id="3074" name="Picture 2" descr="Update on Reporting Requirements for Cleared Personnel | ClearanceJobs Blog">
            <a:extLst>
              <a:ext uri="{FF2B5EF4-FFF2-40B4-BE49-F238E27FC236}">
                <a16:creationId xmlns:a16="http://schemas.microsoft.com/office/drawing/2014/main" id="{56670C33-6FC2-BDBE-DFCE-8994AE567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916485"/>
            <a:ext cx="9017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7AEF1EB-27B0-C583-8F33-E0CA348E4466}"/>
              </a:ext>
            </a:extLst>
          </p:cNvPr>
          <p:cNvSpPr>
            <a:spLocks noGrp="1"/>
          </p:cNvSpPr>
          <p:nvPr>
            <p:ph type="title"/>
          </p:nvPr>
        </p:nvSpPr>
        <p:spPr>
          <a:xfrm>
            <a:off x="2770510" y="252809"/>
            <a:ext cx="6650980" cy="1392871"/>
          </a:xfrm>
        </p:spPr>
        <p:txBody>
          <a:bodyPr>
            <a:normAutofit/>
          </a:bodyPr>
          <a:lstStyle/>
          <a:p>
            <a:r>
              <a:rPr lang="en-US" dirty="0">
                <a:solidFill>
                  <a:srgbClr val="680808"/>
                </a:solidFill>
              </a:rPr>
              <a:t>GE Reporting DEADLINE</a:t>
            </a:r>
          </a:p>
        </p:txBody>
      </p:sp>
    </p:spTree>
    <p:extLst>
      <p:ext uri="{BB962C8B-B14F-4D97-AF65-F5344CB8AC3E}">
        <p14:creationId xmlns:p14="http://schemas.microsoft.com/office/powerpoint/2010/main" val="2253514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099" name="Picture 309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01" name="Group 310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102" name="Rectangle 310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0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104" name="Rectangle 310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sign with white text&#10;&#10;Description automatically generated">
            <a:extLst>
              <a:ext uri="{FF2B5EF4-FFF2-40B4-BE49-F238E27FC236}">
                <a16:creationId xmlns:a16="http://schemas.microsoft.com/office/drawing/2014/main" id="{3A82ECFA-4A08-119E-7BB5-302EBB31FAA3}"/>
              </a:ext>
            </a:extLst>
          </p:cNvPr>
          <p:cNvPicPr>
            <a:picLocks noChangeAspect="1"/>
          </p:cNvPicPr>
          <p:nvPr/>
        </p:nvPicPr>
        <p:blipFill>
          <a:blip r:embed="rId4"/>
          <a:srcRect/>
          <a:stretch/>
        </p:blipFill>
        <p:spPr>
          <a:xfrm>
            <a:off x="20" y="10"/>
            <a:ext cx="12191980" cy="6857990"/>
          </a:xfrm>
          <a:prstGeom prst="rect">
            <a:avLst/>
          </a:prstGeom>
        </p:spPr>
      </p:pic>
    </p:spTree>
    <p:extLst>
      <p:ext uri="{BB962C8B-B14F-4D97-AF65-F5344CB8AC3E}">
        <p14:creationId xmlns:p14="http://schemas.microsoft.com/office/powerpoint/2010/main" val="182880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9298E8F-8C37-816D-997C-02853AE05BCB}"/>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1629126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14977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2778-FC6F-0AB7-AA13-C68071AD5F49}"/>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E316246D-7CDE-1658-DC97-0D0174FE9E23}"/>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1058390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D6FC564-6F31-BC34-0164-814367BC234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24E1C14-16CF-99CC-CC54-1F551B2D2F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F779A6A-90ED-6413-43E7-ED4513682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Freeform 13">
            <a:extLst>
              <a:ext uri="{FF2B5EF4-FFF2-40B4-BE49-F238E27FC236}">
                <a16:creationId xmlns:a16="http://schemas.microsoft.com/office/drawing/2014/main" id="{2A7EAC06-278B-B432-E5CC-69876136A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Freeform 25">
            <a:extLst>
              <a:ext uri="{FF2B5EF4-FFF2-40B4-BE49-F238E27FC236}">
                <a16:creationId xmlns:a16="http://schemas.microsoft.com/office/drawing/2014/main" id="{573DCCC3-E763-3634-7E06-DEBED109F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Freeform 14">
            <a:extLst>
              <a:ext uri="{FF2B5EF4-FFF2-40B4-BE49-F238E27FC236}">
                <a16:creationId xmlns:a16="http://schemas.microsoft.com/office/drawing/2014/main" id="{6069334E-FB55-FF6D-0DF5-8ABA7A083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1" name="5-Point Star 24">
            <a:extLst>
              <a:ext uri="{FF2B5EF4-FFF2-40B4-BE49-F238E27FC236}">
                <a16:creationId xmlns:a16="http://schemas.microsoft.com/office/drawing/2014/main" id="{C45475A4-5BF4-1244-F8A6-186C7BE90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Title 1">
            <a:extLst>
              <a:ext uri="{FF2B5EF4-FFF2-40B4-BE49-F238E27FC236}">
                <a16:creationId xmlns:a16="http://schemas.microsoft.com/office/drawing/2014/main" id="{A96F4389-7DDE-C02B-6385-DD42C5352A9B}"/>
              </a:ext>
            </a:extLst>
          </p:cNvPr>
          <p:cNvSpPr>
            <a:spLocks noGrp="1"/>
          </p:cNvSpPr>
          <p:nvPr>
            <p:ph type="title"/>
          </p:nvPr>
        </p:nvSpPr>
        <p:spPr>
          <a:xfrm rot="21420000">
            <a:off x="5011807" y="2404069"/>
            <a:ext cx="5683314" cy="1269655"/>
          </a:xfrm>
        </p:spPr>
        <p:txBody>
          <a:bodyPr vert="horz" lIns="91440" tIns="45720" rIns="91440" bIns="45720" rtlCol="0" anchor="b">
            <a:normAutofit fontScale="90000"/>
          </a:bodyPr>
          <a:lstStyle/>
          <a:p>
            <a:pPr algn="ctr"/>
            <a:r>
              <a:rPr lang="en-US" sz="3600" dirty="0">
                <a:solidFill>
                  <a:srgbClr val="610707"/>
                </a:solidFill>
              </a:rPr>
              <a:t>PRESIDENT TRUMP’S </a:t>
            </a:r>
            <a:br>
              <a:rPr lang="en-US" sz="3600" dirty="0">
                <a:solidFill>
                  <a:srgbClr val="610707"/>
                </a:solidFill>
              </a:rPr>
            </a:br>
            <a:r>
              <a:rPr lang="en-US" sz="3600" dirty="0">
                <a:solidFill>
                  <a:srgbClr val="610707"/>
                </a:solidFill>
              </a:rPr>
              <a:t>Key Selections</a:t>
            </a:r>
            <a:br>
              <a:rPr lang="en-US" sz="3600" dirty="0">
                <a:solidFill>
                  <a:srgbClr val="610707"/>
                </a:solidFill>
              </a:rPr>
            </a:br>
            <a:br>
              <a:rPr lang="en-US" sz="3600" dirty="0">
                <a:solidFill>
                  <a:srgbClr val="610707"/>
                </a:solidFill>
              </a:rPr>
            </a:br>
            <a:r>
              <a:rPr lang="en-US" sz="3600" dirty="0">
                <a:solidFill>
                  <a:srgbClr val="610707"/>
                </a:solidFill>
              </a:rPr>
              <a:t>Deputy SECRETARY OF EDUCATION</a:t>
            </a:r>
            <a:br>
              <a:rPr lang="en-US" sz="3600" dirty="0">
                <a:solidFill>
                  <a:srgbClr val="610707"/>
                </a:solidFill>
              </a:rPr>
            </a:br>
            <a:r>
              <a:rPr lang="en-US" sz="3600" dirty="0">
                <a:solidFill>
                  <a:srgbClr val="610707"/>
                </a:solidFill>
              </a:rPr>
              <a:t>Peggy Schwinn</a:t>
            </a:r>
          </a:p>
        </p:txBody>
      </p:sp>
      <p:sp>
        <p:nvSpPr>
          <p:cNvPr id="23" name="Freeform 25">
            <a:extLst>
              <a:ext uri="{FF2B5EF4-FFF2-40B4-BE49-F238E27FC236}">
                <a16:creationId xmlns:a16="http://schemas.microsoft.com/office/drawing/2014/main" id="{8FA00DCF-F640-32D1-050A-B7E237CD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D4E8EC26-16D4-D123-20AF-81289DAA111F}"/>
              </a:ext>
            </a:extLst>
          </p:cNvPr>
          <p:cNvPicPr>
            <a:picLocks noChangeAspect="1"/>
          </p:cNvPicPr>
          <p:nvPr/>
        </p:nvPicPr>
        <p:blipFill>
          <a:blip r:embed="rId4"/>
          <a:stretch>
            <a:fillRect/>
          </a:stretch>
        </p:blipFill>
        <p:spPr>
          <a:xfrm rot="21427561">
            <a:off x="268933" y="314642"/>
            <a:ext cx="4444609" cy="4444609"/>
          </a:xfrm>
          <a:prstGeom prst="rect">
            <a:avLst/>
          </a:prstGeom>
        </p:spPr>
      </p:pic>
    </p:spTree>
    <p:extLst>
      <p:ext uri="{BB962C8B-B14F-4D97-AF65-F5344CB8AC3E}">
        <p14:creationId xmlns:p14="http://schemas.microsoft.com/office/powerpoint/2010/main" val="28614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6551920-0A6C-66D8-9A7E-C8617A2BCCC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Title 1">
            <a:extLst>
              <a:ext uri="{FF2B5EF4-FFF2-40B4-BE49-F238E27FC236}">
                <a16:creationId xmlns:a16="http://schemas.microsoft.com/office/drawing/2014/main" id="{503AAF1B-A643-FA42-49ED-A5141BD50F70}"/>
              </a:ext>
            </a:extLst>
          </p:cNvPr>
          <p:cNvSpPr>
            <a:spLocks noGrp="1"/>
          </p:cNvSpPr>
          <p:nvPr>
            <p:ph type="title"/>
          </p:nvPr>
        </p:nvSpPr>
        <p:spPr>
          <a:xfrm rot="21420000">
            <a:off x="5011807" y="2404069"/>
            <a:ext cx="5683314" cy="1269655"/>
          </a:xfrm>
        </p:spPr>
        <p:txBody>
          <a:bodyPr vert="horz" lIns="91440" tIns="45720" rIns="91440" bIns="45720" rtlCol="0" anchor="b">
            <a:normAutofit fontScale="90000"/>
          </a:bodyPr>
          <a:lstStyle/>
          <a:p>
            <a:pPr algn="ctr"/>
            <a:r>
              <a:rPr lang="en-US" sz="3600" dirty="0">
                <a:solidFill>
                  <a:srgbClr val="610707"/>
                </a:solidFill>
              </a:rPr>
              <a:t>PRESIDENT TRUMP’S </a:t>
            </a:r>
            <a:br>
              <a:rPr lang="en-US" sz="3600" dirty="0">
                <a:solidFill>
                  <a:srgbClr val="610707"/>
                </a:solidFill>
              </a:rPr>
            </a:br>
            <a:r>
              <a:rPr lang="en-US" sz="3600" dirty="0">
                <a:solidFill>
                  <a:srgbClr val="610707"/>
                </a:solidFill>
              </a:rPr>
              <a:t>Key Selections</a:t>
            </a:r>
            <a:br>
              <a:rPr lang="en-US" sz="3600" dirty="0">
                <a:solidFill>
                  <a:srgbClr val="610707"/>
                </a:solidFill>
              </a:rPr>
            </a:br>
            <a:br>
              <a:rPr lang="en-US" sz="3600" dirty="0">
                <a:solidFill>
                  <a:srgbClr val="610707"/>
                </a:solidFill>
              </a:rPr>
            </a:br>
            <a:r>
              <a:rPr lang="en-US" sz="3600" dirty="0">
                <a:solidFill>
                  <a:srgbClr val="610707"/>
                </a:solidFill>
              </a:rPr>
              <a:t>SECRETARY OF EDUCATION</a:t>
            </a:r>
            <a:br>
              <a:rPr lang="en-US" sz="3600" dirty="0">
                <a:solidFill>
                  <a:srgbClr val="610707"/>
                </a:solidFill>
              </a:rPr>
            </a:br>
            <a:r>
              <a:rPr lang="en-US" sz="3600" dirty="0">
                <a:solidFill>
                  <a:srgbClr val="610707"/>
                </a:solidFill>
              </a:rPr>
              <a:t>LINDA </a:t>
            </a:r>
            <a:r>
              <a:rPr lang="en-US" sz="3600" dirty="0" err="1">
                <a:solidFill>
                  <a:srgbClr val="610707"/>
                </a:solidFill>
              </a:rPr>
              <a:t>McMAHON</a:t>
            </a:r>
            <a:endParaRPr lang="en-US" sz="3600" dirty="0">
              <a:solidFill>
                <a:srgbClr val="610707"/>
              </a:solidFill>
            </a:endParaRPr>
          </a:p>
        </p:txBody>
      </p:sp>
      <p:pic>
        <p:nvPicPr>
          <p:cNvPr id="3" name="Picture 2" descr="A person smiling in front of a flag&#10;&#10;Description automatically generated">
            <a:extLst>
              <a:ext uri="{FF2B5EF4-FFF2-40B4-BE49-F238E27FC236}">
                <a16:creationId xmlns:a16="http://schemas.microsoft.com/office/drawing/2014/main" id="{000AFC17-6433-A669-D3EF-6FD1D61FBC00}"/>
              </a:ext>
            </a:extLst>
          </p:cNvPr>
          <p:cNvPicPr>
            <a:picLocks noChangeAspect="1"/>
          </p:cNvPicPr>
          <p:nvPr/>
        </p:nvPicPr>
        <p:blipFill>
          <a:blip r:embed="rId4"/>
          <a:srcRect t="10663" r="-3" b="17660"/>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23"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432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7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47237" y="1551962"/>
            <a:ext cx="5683314" cy="1889365"/>
          </a:xfrm>
        </p:spPr>
        <p:txBody>
          <a:bodyPr vert="horz" lIns="91440" tIns="45720" rIns="91440" bIns="45720" rtlCol="0" anchor="b">
            <a:normAutofit/>
          </a:bodyPr>
          <a:lstStyle/>
          <a:p>
            <a:pPr algn="ctr"/>
            <a:r>
              <a:rPr lang="en-US" sz="6000" dirty="0">
                <a:solidFill>
                  <a:srgbClr val="610707"/>
                </a:solidFill>
              </a:rPr>
              <a:t>Judicial</a:t>
            </a:r>
            <a:br>
              <a:rPr lang="en-US" sz="6000" dirty="0">
                <a:solidFill>
                  <a:srgbClr val="610707"/>
                </a:solidFill>
              </a:rPr>
            </a:br>
            <a:r>
              <a:rPr lang="en-US" sz="6000" dirty="0">
                <a:solidFill>
                  <a:srgbClr val="610707"/>
                </a:solidFill>
              </a:rPr>
              <a:t>UPDATE</a:t>
            </a:r>
          </a:p>
        </p:txBody>
      </p:sp>
      <p:pic>
        <p:nvPicPr>
          <p:cNvPr id="3" name="Picture 2">
            <a:extLst>
              <a:ext uri="{FF2B5EF4-FFF2-40B4-BE49-F238E27FC236}">
                <a16:creationId xmlns:a16="http://schemas.microsoft.com/office/drawing/2014/main" id="{2968C16C-FCCB-BF1C-EAA6-5B3DDDA5CB17}"/>
              </a:ext>
            </a:extLst>
          </p:cNvPr>
          <p:cNvPicPr>
            <a:picLocks noChangeAspect="1"/>
          </p:cNvPicPr>
          <p:nvPr/>
        </p:nvPicPr>
        <p:blipFill rotWithShape="1">
          <a:blip r:embed="rId4"/>
          <a:srcRect r="-2" b="2481"/>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73"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BE968853-FCCB-2FC4-E878-B9BD3E4006B1}"/>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136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0BF4EF-B0FD-28C5-E68F-3BDAEAE68C21}"/>
            </a:ext>
          </a:extLst>
        </p:cNvPr>
        <p:cNvGrpSpPr/>
        <p:nvPr/>
      </p:nvGrpSpPr>
      <p:grpSpPr>
        <a:xfrm>
          <a:off x="0" y="0"/>
          <a:ext cx="0" cy="0"/>
          <a:chOff x="0" y="0"/>
          <a:chExt cx="0" cy="0"/>
        </a:xfrm>
      </p:grpSpPr>
      <p:pic>
        <p:nvPicPr>
          <p:cNvPr id="3" name="Picture 2" descr="A person standing at a podium with a crowd of people&#10;&#10;Description automatically generated">
            <a:extLst>
              <a:ext uri="{FF2B5EF4-FFF2-40B4-BE49-F238E27FC236}">
                <a16:creationId xmlns:a16="http://schemas.microsoft.com/office/drawing/2014/main" id="{02D1B389-F571-0B85-84C0-90066CDC54D2}"/>
              </a:ext>
            </a:extLst>
          </p:cNvPr>
          <p:cNvPicPr>
            <a:picLocks noChangeAspect="1"/>
          </p:cNvPicPr>
          <p:nvPr/>
        </p:nvPicPr>
        <p:blipFill>
          <a:blip r:embed="rId2"/>
          <a:srcRect l="12428" r="1" b="1"/>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 name="Picture 1" descr="A person in a suit talking to a person in a suit&#10;&#10;Description automatically generated">
            <a:extLst>
              <a:ext uri="{FF2B5EF4-FFF2-40B4-BE49-F238E27FC236}">
                <a16:creationId xmlns:a16="http://schemas.microsoft.com/office/drawing/2014/main" id="{20E89C40-4CAF-3E69-0E7D-CDD84AA42584}"/>
              </a:ext>
            </a:extLst>
          </p:cNvPr>
          <p:cNvPicPr>
            <a:picLocks noChangeAspect="1"/>
          </p:cNvPicPr>
          <p:nvPr/>
        </p:nvPicPr>
        <p:blipFill>
          <a:blip r:embed="rId3"/>
          <a:srcRect l="19573" r="5399"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A person in a suit waving&#10;&#10;Description automatically generated">
            <a:extLst>
              <a:ext uri="{FF2B5EF4-FFF2-40B4-BE49-F238E27FC236}">
                <a16:creationId xmlns:a16="http://schemas.microsoft.com/office/drawing/2014/main" id="{01376DAE-5F26-1545-CE9E-FF8FBA49866A}"/>
              </a:ext>
            </a:extLst>
          </p:cNvPr>
          <p:cNvPicPr>
            <a:picLocks noChangeAspect="1"/>
          </p:cNvPicPr>
          <p:nvPr/>
        </p:nvPicPr>
        <p:blipFill>
          <a:blip r:embed="rId4"/>
          <a:srcRect r="3" b="16777"/>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911577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7DAAD7F-A04C-583F-520E-2B6F44A00BE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70284E7-9C97-1593-F0D8-C63427F52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2CFC1DF8-DC97-0A0C-C9FA-CEB48AA47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FA0C2DAB-3F9F-774C-E0FE-1D182222C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8F960D6B-8943-FC7C-3511-D1D65DF3F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AC01BD30-07C2-0C69-4AD7-91B02208B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4FB6B06-C932-10C7-5F1F-C7067DB1E498}"/>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310360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3" name="Picture 102">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5" name="Group 104">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7" name="Rectangle 106">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11" name="Rectangle 110">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112" name="Picture 111">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3" name="Rectangle 112">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2" name="Rectangle 10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Picture 5" descr="A stopwatch and text&#10;&#10;Description automatically generated">
            <a:extLst>
              <a:ext uri="{FF2B5EF4-FFF2-40B4-BE49-F238E27FC236}">
                <a16:creationId xmlns:a16="http://schemas.microsoft.com/office/drawing/2014/main" id="{44F5B94F-25C4-62C1-F4C7-A16BDB3F49CA}"/>
              </a:ext>
            </a:extLst>
          </p:cNvPr>
          <p:cNvPicPr>
            <a:picLocks noChangeAspect="1"/>
          </p:cNvPicPr>
          <p:nvPr/>
        </p:nvPicPr>
        <p:blipFill>
          <a:blip r:embed="rId4"/>
          <a:stretch>
            <a:fillRect/>
          </a:stretch>
        </p:blipFill>
        <p:spPr>
          <a:xfrm>
            <a:off x="2355422" y="321733"/>
            <a:ext cx="7015305" cy="4963329"/>
          </a:xfrm>
          <a:prstGeom prst="rect">
            <a:avLst/>
          </a:prstGeom>
        </p:spPr>
      </p:pic>
      <p:sp>
        <p:nvSpPr>
          <p:cNvPr id="104" name="Rectangle 10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6" name="Rectangle 10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8" name="Rectangle 10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018727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9" name="Group 48">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9" name="Rectangle 38">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0"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1" name="Rectangle 40">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50" name="Rectangle 49">
            <a:extLst>
              <a:ext uri="{FF2B5EF4-FFF2-40B4-BE49-F238E27FC236}">
                <a16:creationId xmlns:a16="http://schemas.microsoft.com/office/drawing/2014/main" id="{9382FBDC-D93A-496C-BF20-C9B07E91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building with a flag on the corner&#10;&#10;Description automatically generated">
            <a:extLst>
              <a:ext uri="{FF2B5EF4-FFF2-40B4-BE49-F238E27FC236}">
                <a16:creationId xmlns:a16="http://schemas.microsoft.com/office/drawing/2014/main" id="{89C11BF5-2295-B332-E8F6-000F46DBFDF7}"/>
              </a:ext>
            </a:extLst>
          </p:cNvPr>
          <p:cNvPicPr>
            <a:picLocks noChangeAspect="1"/>
          </p:cNvPicPr>
          <p:nvPr/>
        </p:nvPicPr>
        <p:blipFill rotWithShape="1">
          <a:blip r:embed="rId4"/>
          <a:srcRect l="3818" r="23859" b="-1"/>
          <a:stretch/>
        </p:blipFill>
        <p:spPr>
          <a:xfrm>
            <a:off x="643467" y="643467"/>
            <a:ext cx="5372099" cy="5571066"/>
          </a:xfrm>
          <a:prstGeom prst="rect">
            <a:avLst/>
          </a:prstGeom>
        </p:spPr>
      </p:pic>
      <p:sp>
        <p:nvSpPr>
          <p:cNvPr id="51" name="Rectangle 50">
            <a:extLst>
              <a:ext uri="{FF2B5EF4-FFF2-40B4-BE49-F238E27FC236}">
                <a16:creationId xmlns:a16="http://schemas.microsoft.com/office/drawing/2014/main" id="{516CB07A-DCE4-4099-BA19-16FC1FFB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53B0B032-8AD3-5D00-C1E2-B5CE948CD983}"/>
              </a:ext>
            </a:extLst>
          </p:cNvPr>
          <p:cNvPicPr>
            <a:picLocks noChangeAspect="1"/>
          </p:cNvPicPr>
          <p:nvPr/>
        </p:nvPicPr>
        <p:blipFill>
          <a:blip r:embed="rId5"/>
          <a:stretch>
            <a:fillRect/>
          </a:stretch>
        </p:blipFill>
        <p:spPr>
          <a:xfrm>
            <a:off x="6336453" y="1761521"/>
            <a:ext cx="5212080" cy="3334957"/>
          </a:xfrm>
          <a:prstGeom prst="rect">
            <a:avLst/>
          </a:prstGeom>
        </p:spPr>
      </p:pic>
    </p:spTree>
    <p:extLst>
      <p:ext uri="{BB962C8B-B14F-4D97-AF65-F5344CB8AC3E}">
        <p14:creationId xmlns:p14="http://schemas.microsoft.com/office/powerpoint/2010/main" val="2146966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943DB32-E236-468F-BA67-73D267EB5E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9" name="Group 48">
            <a:extLst>
              <a:ext uri="{FF2B5EF4-FFF2-40B4-BE49-F238E27FC236}">
                <a16:creationId xmlns:a16="http://schemas.microsoft.com/office/drawing/2014/main" id="{6EC29B8C-B944-4955-A74F-434381C7BF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9" name="Rectangle 38">
              <a:extLst>
                <a:ext uri="{FF2B5EF4-FFF2-40B4-BE49-F238E27FC236}">
                  <a16:creationId xmlns:a16="http://schemas.microsoft.com/office/drawing/2014/main" id="{9BCE50CB-EB47-4206-B9EF-851D4C1F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0" name="Freeform 11">
              <a:extLst>
                <a:ext uri="{FF2B5EF4-FFF2-40B4-BE49-F238E27FC236}">
                  <a16:creationId xmlns:a16="http://schemas.microsoft.com/office/drawing/2014/main" id="{7D97C6A0-2CE0-4D78-8B2F-F8DEA285C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1" name="Rectangle 40">
              <a:extLst>
                <a:ext uri="{FF2B5EF4-FFF2-40B4-BE49-F238E27FC236}">
                  <a16:creationId xmlns:a16="http://schemas.microsoft.com/office/drawing/2014/main" id="{BBB3A0B9-47F9-46C1-8E60-71C853BD2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50" name="Rectangle 49">
            <a:extLst>
              <a:ext uri="{FF2B5EF4-FFF2-40B4-BE49-F238E27FC236}">
                <a16:creationId xmlns:a16="http://schemas.microsoft.com/office/drawing/2014/main" id="{9382FBDC-D93A-496C-BF20-C9B07E91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1" name="Rectangle 50">
            <a:extLst>
              <a:ext uri="{FF2B5EF4-FFF2-40B4-BE49-F238E27FC236}">
                <a16:creationId xmlns:a16="http://schemas.microsoft.com/office/drawing/2014/main" id="{516CB07A-DCE4-4099-BA19-16FC1FFB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United States District Court For The District Of Columbia - Dc Court">
            <a:extLst>
              <a:ext uri="{FF2B5EF4-FFF2-40B4-BE49-F238E27FC236}">
                <a16:creationId xmlns:a16="http://schemas.microsoft.com/office/drawing/2014/main" id="{BB5537E9-4101-6A34-4248-3A2514B29B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84" t="317"/>
          <a:stretch/>
        </p:blipFill>
        <p:spPr bwMode="auto">
          <a:xfrm>
            <a:off x="643467" y="668740"/>
            <a:ext cx="5526531" cy="5500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EF66F0-1B94-D9B4-644D-AFA7DAC73E00}"/>
              </a:ext>
            </a:extLst>
          </p:cNvPr>
          <p:cNvPicPr>
            <a:picLocks noChangeAspect="1"/>
          </p:cNvPicPr>
          <p:nvPr/>
        </p:nvPicPr>
        <p:blipFill>
          <a:blip r:embed="rId5"/>
          <a:stretch>
            <a:fillRect/>
          </a:stretch>
        </p:blipFill>
        <p:spPr>
          <a:xfrm>
            <a:off x="6336453" y="668740"/>
            <a:ext cx="5212080" cy="5500048"/>
          </a:xfrm>
          <a:prstGeom prst="rect">
            <a:avLst/>
          </a:prstGeom>
        </p:spPr>
      </p:pic>
    </p:spTree>
    <p:extLst>
      <p:ext uri="{BB962C8B-B14F-4D97-AF65-F5344CB8AC3E}">
        <p14:creationId xmlns:p14="http://schemas.microsoft.com/office/powerpoint/2010/main" val="2150725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75087E2-DACC-B157-DA91-EBDE65F74951}"/>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3" name="Group 42">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4" name="Rectangle 43">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Rectangle 45">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8" name="Picture 4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background with gold text&#10;&#10;Description automatically generated">
            <a:extLst>
              <a:ext uri="{FF2B5EF4-FFF2-40B4-BE49-F238E27FC236}">
                <a16:creationId xmlns:a16="http://schemas.microsoft.com/office/drawing/2014/main" id="{B962CF52-9903-094A-D302-86D8F36F7752}"/>
              </a:ext>
            </a:extLst>
          </p:cNvPr>
          <p:cNvPicPr>
            <a:picLocks noChangeAspect="1"/>
          </p:cNvPicPr>
          <p:nvPr/>
        </p:nvPicPr>
        <p:blipFill>
          <a:blip r:embed="rId4"/>
          <a:stretch>
            <a:fillRect/>
          </a:stretch>
        </p:blipFill>
        <p:spPr>
          <a:xfrm>
            <a:off x="643467" y="859094"/>
            <a:ext cx="10439216" cy="3888607"/>
          </a:xfrm>
          <a:prstGeom prst="rect">
            <a:avLst/>
          </a:prstGeom>
        </p:spPr>
      </p:pic>
      <p:sp>
        <p:nvSpPr>
          <p:cNvPr id="54" name="Rectangle 5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67628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968B62-6DC6-C126-6E22-0BBF426E683B}"/>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41E421C7-4030-E40A-7E32-5F8B509939B7}"/>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
        <p:nvSpPr>
          <p:cNvPr id="63" name="Rectangle 62">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CF25CF69-13DC-8E5E-DF9A-2D91E5C8D372}"/>
              </a:ext>
            </a:extLst>
          </p:cNvPr>
          <p:cNvSpPr txBox="1"/>
          <p:nvPr/>
        </p:nvSpPr>
        <p:spPr>
          <a:xfrm>
            <a:off x="2066499" y="438486"/>
            <a:ext cx="7633308" cy="523220"/>
          </a:xfrm>
          <a:prstGeom prst="rect">
            <a:avLst/>
          </a:prstGeom>
          <a:noFill/>
        </p:spPr>
        <p:txBody>
          <a:bodyPr wrap="none" rtlCol="0">
            <a:spAutoFit/>
          </a:bodyPr>
          <a:lstStyle/>
          <a:p>
            <a:r>
              <a:rPr lang="en-US" sz="2800"/>
              <a:t>CSPEN 7</a:t>
            </a:r>
            <a:r>
              <a:rPr lang="en-US" sz="2800" baseline="30000"/>
              <a:t>th</a:t>
            </a:r>
            <a:r>
              <a:rPr lang="en-US" sz="2800"/>
              <a:t> Annual HIGHER EDUCATION POLICY MEETING</a:t>
            </a:r>
          </a:p>
        </p:txBody>
      </p:sp>
      <p:pic>
        <p:nvPicPr>
          <p:cNvPr id="4" name="Picture 3">
            <a:extLst>
              <a:ext uri="{FF2B5EF4-FFF2-40B4-BE49-F238E27FC236}">
                <a16:creationId xmlns:a16="http://schemas.microsoft.com/office/drawing/2014/main" id="{6D5020E3-783B-F6EB-5CE7-7D27A729983E}"/>
              </a:ext>
            </a:extLst>
          </p:cNvPr>
          <p:cNvPicPr>
            <a:picLocks noChangeAspect="1"/>
          </p:cNvPicPr>
          <p:nvPr/>
        </p:nvPicPr>
        <p:blipFill>
          <a:blip r:embed="rId4"/>
          <a:stretch>
            <a:fillRect/>
          </a:stretch>
        </p:blipFill>
        <p:spPr>
          <a:xfrm>
            <a:off x="1569720" y="1007710"/>
            <a:ext cx="9052560" cy="4404093"/>
          </a:xfrm>
          <a:prstGeom prst="rect">
            <a:avLst/>
          </a:prstGeom>
        </p:spPr>
      </p:pic>
      <p:sp>
        <p:nvSpPr>
          <p:cNvPr id="9" name="TextBox 8">
            <a:extLst>
              <a:ext uri="{FF2B5EF4-FFF2-40B4-BE49-F238E27FC236}">
                <a16:creationId xmlns:a16="http://schemas.microsoft.com/office/drawing/2014/main" id="{F534913A-09F9-3CAA-09EE-602C042986F5}"/>
              </a:ext>
            </a:extLst>
          </p:cNvPr>
          <p:cNvSpPr txBox="1"/>
          <p:nvPr/>
        </p:nvSpPr>
        <p:spPr>
          <a:xfrm>
            <a:off x="5160395" y="5852005"/>
            <a:ext cx="1410964" cy="276999"/>
          </a:xfrm>
          <a:prstGeom prst="rect">
            <a:avLst/>
          </a:prstGeom>
          <a:noFill/>
        </p:spPr>
        <p:txBody>
          <a:bodyPr wrap="none" rtlCol="0">
            <a:spAutoFit/>
          </a:bodyPr>
          <a:lstStyle/>
          <a:p>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https://cspen.com/</a:t>
            </a:r>
          </a:p>
        </p:txBody>
      </p:sp>
    </p:spTree>
    <p:extLst>
      <p:ext uri="{BB962C8B-B14F-4D97-AF65-F5344CB8AC3E}">
        <p14:creationId xmlns:p14="http://schemas.microsoft.com/office/powerpoint/2010/main" val="66429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03D8511-DA01-F3CF-DDD6-337B7F4C0796}"/>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38393C64-52C8-F40D-FB42-2E770A3C7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9840D6A6-EED8-7D51-F231-7F6EB8C4B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9">
            <a:extLst>
              <a:ext uri="{FF2B5EF4-FFF2-40B4-BE49-F238E27FC236}">
                <a16:creationId xmlns:a16="http://schemas.microsoft.com/office/drawing/2014/main" id="{A12D4D0B-3ABB-A4F8-72ED-9DA924A80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81ED2EDE-1143-165B-5D60-C6E301B18E9D}"/>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
        <p:nvSpPr>
          <p:cNvPr id="63" name="Rectangle 62">
            <a:extLst>
              <a:ext uri="{FF2B5EF4-FFF2-40B4-BE49-F238E27FC236}">
                <a16:creationId xmlns:a16="http://schemas.microsoft.com/office/drawing/2014/main" id="{86BA0458-23AF-BAE6-AB0F-78F8F831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DADBA3FD-784B-B159-B8D4-BD31C75FD28F}"/>
              </a:ext>
            </a:extLst>
          </p:cNvPr>
          <p:cNvSpPr txBox="1"/>
          <p:nvPr/>
        </p:nvSpPr>
        <p:spPr>
          <a:xfrm>
            <a:off x="2066499" y="438486"/>
            <a:ext cx="7633308" cy="523220"/>
          </a:xfrm>
          <a:prstGeom prst="rect">
            <a:avLst/>
          </a:prstGeom>
          <a:noFill/>
        </p:spPr>
        <p:txBody>
          <a:bodyPr wrap="none" rtlCol="0">
            <a:spAutoFit/>
          </a:bodyPr>
          <a:lstStyle/>
          <a:p>
            <a:r>
              <a:rPr lang="en-US" sz="2800"/>
              <a:t>CSPEN 7</a:t>
            </a:r>
            <a:r>
              <a:rPr lang="en-US" sz="2800" baseline="30000"/>
              <a:t>th</a:t>
            </a:r>
            <a:r>
              <a:rPr lang="en-US" sz="2800"/>
              <a:t> Annual HIGHER EDUCATION POLICY MEETING</a:t>
            </a:r>
          </a:p>
        </p:txBody>
      </p:sp>
      <p:pic>
        <p:nvPicPr>
          <p:cNvPr id="3" name="Picture 2">
            <a:extLst>
              <a:ext uri="{FF2B5EF4-FFF2-40B4-BE49-F238E27FC236}">
                <a16:creationId xmlns:a16="http://schemas.microsoft.com/office/drawing/2014/main" id="{41D8798A-28DE-FB83-80DC-0F8C48D4CBAE}"/>
              </a:ext>
            </a:extLst>
          </p:cNvPr>
          <p:cNvPicPr>
            <a:picLocks noChangeAspect="1"/>
          </p:cNvPicPr>
          <p:nvPr/>
        </p:nvPicPr>
        <p:blipFill>
          <a:blip r:embed="rId4"/>
          <a:stretch>
            <a:fillRect/>
          </a:stretch>
        </p:blipFill>
        <p:spPr>
          <a:xfrm>
            <a:off x="1933957" y="1176225"/>
            <a:ext cx="7863840" cy="4155080"/>
          </a:xfrm>
          <a:prstGeom prst="rect">
            <a:avLst/>
          </a:prstGeom>
        </p:spPr>
      </p:pic>
      <p:sp>
        <p:nvSpPr>
          <p:cNvPr id="6" name="TextBox 5">
            <a:extLst>
              <a:ext uri="{FF2B5EF4-FFF2-40B4-BE49-F238E27FC236}">
                <a16:creationId xmlns:a16="http://schemas.microsoft.com/office/drawing/2014/main" id="{C6F330E0-C3BE-3142-AA94-616DE4BBD2DA}"/>
              </a:ext>
            </a:extLst>
          </p:cNvPr>
          <p:cNvSpPr txBox="1"/>
          <p:nvPr/>
        </p:nvSpPr>
        <p:spPr>
          <a:xfrm>
            <a:off x="3375318" y="5805839"/>
            <a:ext cx="5197257" cy="276999"/>
          </a:xfrm>
          <a:prstGeom prst="rect">
            <a:avLst/>
          </a:prstGeom>
          <a:noFill/>
        </p:spPr>
        <p:txBody>
          <a:bodyPr wrap="none" rtlCol="0">
            <a:spAutoFit/>
          </a:bodyPr>
          <a:lstStyle/>
          <a:p>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https://cspen.com/events/cspen-7th-annual-higher-education-policy-meeting/</a:t>
            </a:r>
          </a:p>
        </p:txBody>
      </p:sp>
    </p:spTree>
    <p:extLst>
      <p:ext uri="{BB962C8B-B14F-4D97-AF65-F5344CB8AC3E}">
        <p14:creationId xmlns:p14="http://schemas.microsoft.com/office/powerpoint/2010/main" val="1824612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1E2669B-18A9-9624-DDA8-9D44DA8E6A0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2006663E-E7C6-4740-91EF-F49426E3E6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0E1EC02D-0083-41E1-BA4D-520B94079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5"/>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D2B5D8E-341B-1036-B145-ECBE52499424}"/>
              </a:ext>
            </a:extLst>
          </p:cNvPr>
          <p:cNvSpPr>
            <a:spLocks noGrp="1"/>
          </p:cNvSpPr>
          <p:nvPr>
            <p:ph type="title"/>
          </p:nvPr>
        </p:nvSpPr>
        <p:spPr>
          <a:xfrm>
            <a:off x="691547" y="4716401"/>
            <a:ext cx="10805790" cy="1402667"/>
          </a:xfrm>
        </p:spPr>
        <p:txBody>
          <a:bodyPr vert="horz" lIns="91440" tIns="45720" rIns="91440" bIns="45720" rtlCol="0" anchor="b">
            <a:normAutofit fontScale="90000"/>
          </a:bodyPr>
          <a:lstStyle/>
          <a:p>
            <a:pPr algn="ctr"/>
            <a:r>
              <a:rPr lang="en-US" dirty="0">
                <a:solidFill>
                  <a:srgbClr val="610707"/>
                </a:solidFill>
              </a:rPr>
              <a:t>Trump Administrative Actions</a:t>
            </a:r>
            <a:br>
              <a:rPr lang="en-US" dirty="0">
                <a:solidFill>
                  <a:srgbClr val="610707"/>
                </a:solidFill>
              </a:rPr>
            </a:br>
            <a:r>
              <a:rPr lang="en-US" dirty="0">
                <a:solidFill>
                  <a:srgbClr val="610707"/>
                </a:solidFill>
              </a:rPr>
              <a:t> This Week</a:t>
            </a:r>
          </a:p>
        </p:txBody>
      </p:sp>
      <p:sp>
        <p:nvSpPr>
          <p:cNvPr id="25" name="5-Point Star 31">
            <a:extLst>
              <a:ext uri="{FF2B5EF4-FFF2-40B4-BE49-F238E27FC236}">
                <a16:creationId xmlns:a16="http://schemas.microsoft.com/office/drawing/2014/main" id="{05C80F73-7ED6-43AE-9852-0A1FA05F6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3A43EBFE-9D7B-4102-912D-F0BF7BE0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643FD050-BDF2-3E1A-7B37-4E68CCF08F79}"/>
              </a:ext>
            </a:extLst>
          </p:cNvPr>
          <p:cNvPicPr>
            <a:picLocks noChangeAspect="1"/>
          </p:cNvPicPr>
          <p:nvPr/>
        </p:nvPicPr>
        <p:blipFill>
          <a:blip r:embed="rId4"/>
          <a:stretch>
            <a:fillRect/>
          </a:stretch>
        </p:blipFill>
        <p:spPr>
          <a:xfrm>
            <a:off x="915152" y="691546"/>
            <a:ext cx="10358579" cy="2874505"/>
          </a:xfrm>
          <a:prstGeom prst="rect">
            <a:avLst/>
          </a:prstGeom>
        </p:spPr>
      </p:pic>
    </p:spTree>
    <p:extLst>
      <p:ext uri="{BB962C8B-B14F-4D97-AF65-F5344CB8AC3E}">
        <p14:creationId xmlns:p14="http://schemas.microsoft.com/office/powerpoint/2010/main" val="3959743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5644E0-1FED-0762-BCD9-FA69F3B3BB3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408F26D-CA38-BF06-8FD2-09BED62AAF41}"/>
              </a:ext>
            </a:extLst>
          </p:cNvPr>
          <p:cNvSpPr>
            <a:spLocks noGrp="1"/>
          </p:cNvSpPr>
          <p:nvPr>
            <p:ph type="title"/>
          </p:nvPr>
        </p:nvSpPr>
        <p:spPr>
          <a:xfrm>
            <a:off x="461110" y="2378648"/>
            <a:ext cx="3326650" cy="1819345"/>
          </a:xfrm>
        </p:spPr>
        <p:txBody>
          <a:bodyPr vert="horz" lIns="91440" tIns="45720" rIns="91440" bIns="45720" rtlCol="0" anchor="b">
            <a:normAutofit/>
          </a:bodyPr>
          <a:lstStyle/>
          <a:p>
            <a:pPr algn="ctr"/>
            <a:r>
              <a:rPr lang="en-US" sz="5600" dirty="0">
                <a:solidFill>
                  <a:srgbClr val="610707"/>
                </a:solidFill>
              </a:rPr>
              <a:t>Executive Orders</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80C07504-0B65-5946-84A5-FFB986B879A8}"/>
              </a:ext>
            </a:extLst>
          </p:cNvPr>
          <p:cNvPicPr>
            <a:picLocks noChangeAspect="1"/>
          </p:cNvPicPr>
          <p:nvPr/>
        </p:nvPicPr>
        <p:blipFill>
          <a:blip r:embed="rId4"/>
          <a:stretch>
            <a:fillRect/>
          </a:stretch>
        </p:blipFill>
        <p:spPr>
          <a:xfrm>
            <a:off x="5321367" y="2121588"/>
            <a:ext cx="6174771" cy="2608841"/>
          </a:xfrm>
          <a:prstGeom prst="rect">
            <a:avLst/>
          </a:prstGeom>
        </p:spPr>
      </p:pic>
    </p:spTree>
    <p:extLst>
      <p:ext uri="{BB962C8B-B14F-4D97-AF65-F5344CB8AC3E}">
        <p14:creationId xmlns:p14="http://schemas.microsoft.com/office/powerpoint/2010/main" val="330154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7E399BB-1C1C-62DF-A159-6DFC421B729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15ADB17-0BD3-8C76-4364-9DF158E7CFD8}"/>
              </a:ext>
            </a:extLst>
          </p:cNvPr>
          <p:cNvSpPr>
            <a:spLocks noGrp="1"/>
          </p:cNvSpPr>
          <p:nvPr>
            <p:ph type="title"/>
          </p:nvPr>
        </p:nvSpPr>
        <p:spPr>
          <a:xfrm>
            <a:off x="461110" y="2432678"/>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D6F634A7-8716-2596-9419-28881EF07AF4}"/>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423596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CDC121D-2FEC-F994-FEB6-362AB0F66094}"/>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12BB86A-444F-7442-C1B8-AF2548DDDA79}"/>
              </a:ext>
            </a:extLst>
          </p:cNvPr>
          <p:cNvSpPr>
            <a:spLocks noGrp="1"/>
          </p:cNvSpPr>
          <p:nvPr>
            <p:ph type="title"/>
          </p:nvPr>
        </p:nvSpPr>
        <p:spPr>
          <a:xfrm>
            <a:off x="461110" y="2440874"/>
            <a:ext cx="3326650" cy="17190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creen with white text&#10;&#10;Description automatically generated">
            <a:extLst>
              <a:ext uri="{FF2B5EF4-FFF2-40B4-BE49-F238E27FC236}">
                <a16:creationId xmlns:a16="http://schemas.microsoft.com/office/drawing/2014/main" id="{2F20C0CE-08A8-8AB8-FED8-DC7DBC83DA13}"/>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131114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61F30E6-C294-8B41-0823-7F3C2BFD0EC3}"/>
            </a:ext>
          </a:extLst>
        </p:cNvPr>
        <p:cNvGrpSpPr/>
        <p:nvPr/>
      </p:nvGrpSpPr>
      <p:grpSpPr>
        <a:xfrm>
          <a:off x="0" y="0"/>
          <a:ext cx="0" cy="0"/>
          <a:chOff x="0" y="0"/>
          <a:chExt cx="0" cy="0"/>
        </a:xfrm>
      </p:grpSpPr>
      <p:pic>
        <p:nvPicPr>
          <p:cNvPr id="90" name="Picture 8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 name="Picture 10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4" name="Rectangle 10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62990201-552F-7700-8852-8668110F7686}"/>
              </a:ext>
            </a:extLst>
          </p:cNvPr>
          <p:cNvSpPr>
            <a:spLocks noGrp="1"/>
          </p:cNvSpPr>
          <p:nvPr>
            <p:ph type="title"/>
          </p:nvPr>
        </p:nvSpPr>
        <p:spPr>
          <a:xfrm>
            <a:off x="461110" y="2232545"/>
            <a:ext cx="3326650" cy="1873347"/>
          </a:xfrm>
        </p:spPr>
        <p:txBody>
          <a:bodyPr vert="horz" lIns="91440" tIns="45720" rIns="91440" bIns="45720" rtlCol="0" anchor="b">
            <a:normAutofit/>
          </a:bodyPr>
          <a:lstStyle/>
          <a:p>
            <a:pPr algn="ctr"/>
            <a:r>
              <a:rPr lang="en-US" sz="5600" dirty="0">
                <a:solidFill>
                  <a:srgbClr val="610707"/>
                </a:solidFill>
              </a:rPr>
              <a:t>Executive Orders</a:t>
            </a:r>
          </a:p>
        </p:txBody>
      </p:sp>
      <p:sp>
        <p:nvSpPr>
          <p:cNvPr id="108" name="Rectangle 10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Rectangle 10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Rectangle 11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0547D930-6082-411A-1954-531C12E373F2}"/>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8874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DB25161-4F8E-BC18-3DFC-B644CD7524BA}"/>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9" name="Picture 128">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1" name="Rectangle 130">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9047E343-1EB8-A922-CB37-780AF5E97F38}"/>
              </a:ext>
            </a:extLst>
          </p:cNvPr>
          <p:cNvSpPr>
            <a:spLocks noGrp="1"/>
          </p:cNvSpPr>
          <p:nvPr>
            <p:ph type="title"/>
          </p:nvPr>
        </p:nvSpPr>
        <p:spPr>
          <a:xfrm>
            <a:off x="461110" y="2319419"/>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35" name="Rectangle 134">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7" name="Rectangle 136">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Rectangle 138">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78183E41-9D7E-AD80-6605-CCE3F2F55F07}"/>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41124806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1329</Words>
  <Application>Microsoft Office PowerPoint</Application>
  <PresentationFormat>Widescreen</PresentationFormat>
  <Paragraphs>93</Paragraphs>
  <Slides>37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Arial</vt:lpstr>
      <vt:lpstr>Arial Narrow</vt:lpstr>
      <vt:lpstr>Calibri</vt:lpstr>
      <vt:lpstr>Cambria</vt:lpstr>
      <vt:lpstr>Franklin Gothic Book</vt:lpstr>
      <vt:lpstr>Franklin Gothic Medium</vt:lpstr>
      <vt:lpstr>Franklin Gothic Std Condensed</vt:lpstr>
      <vt:lpstr>Impact</vt:lpstr>
      <vt:lpstr>Oswald</vt:lpstr>
      <vt:lpstr>Roboto</vt:lpstr>
      <vt:lpstr>Main Event</vt:lpstr>
      <vt:lpstr>Office Theme</vt:lpstr>
      <vt:lpstr>Custom Design</vt:lpstr>
      <vt:lpstr>Federal legislative &amp;  Regulatory  Update</vt:lpstr>
      <vt:lpstr>AGENDA</vt:lpstr>
      <vt:lpstr>PowerPoint Presentation</vt:lpstr>
      <vt:lpstr>Trump Administrative Actions  This Week</vt:lpstr>
      <vt:lpstr>Executive Orders</vt:lpstr>
      <vt:lpstr>Executive Orders</vt:lpstr>
      <vt:lpstr>Executive Orders</vt:lpstr>
      <vt:lpstr>Executive Orders</vt:lpstr>
      <vt:lpstr>Executive Orders</vt:lpstr>
      <vt:lpstr>Executive Orders</vt:lpstr>
      <vt:lpstr>Executive Orders</vt:lpstr>
      <vt:lpstr>Executive Orders</vt:lpstr>
      <vt:lpstr>Executive Orders</vt:lpstr>
      <vt:lpstr> Regulatory Freeze Pending Review</vt:lpstr>
      <vt:lpstr> Regulatory Freeze Pending Review</vt:lpstr>
      <vt:lpstr> Regulatory Freeze Pending Review</vt:lpstr>
      <vt:lpstr> Regulatory Freeze Pending Review</vt:lpstr>
      <vt:lpstr> Regulatory Freeze Pending Review</vt:lpstr>
      <vt:lpstr>REGULATORY UPDATE</vt:lpstr>
      <vt:lpstr> Department of Education Appointees</vt:lpstr>
      <vt:lpstr> Department of Education Appointees</vt:lpstr>
      <vt:lpstr>GE Reporting DEADLINE</vt:lpstr>
      <vt:lpstr>PowerPoint Presentation</vt:lpstr>
      <vt:lpstr>PowerPoint Presentation</vt:lpstr>
      <vt:lpstr>legislative UPDATE</vt:lpstr>
      <vt:lpstr>PowerPoint Presentation</vt:lpstr>
      <vt:lpstr>PRESIDENT TRUMP’S  Key Selections  Deputy SECRETARY OF EDUCATION Peggy Schwinn</vt:lpstr>
      <vt:lpstr>PRESIDENT TRUMP’S  Key Selections  SECRETARY OF EDUCATION LINDA McMAHON</vt:lpstr>
      <vt:lpstr>Judicial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5</cp:revision>
  <dcterms:created xsi:type="dcterms:W3CDTF">2020-12-23T16:41:23Z</dcterms:created>
  <dcterms:modified xsi:type="dcterms:W3CDTF">2025-01-23T18:51:40Z</dcterms:modified>
</cp:coreProperties>
</file>