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9" r:id="rId2"/>
    <p:sldMasterId id="2147483714" r:id="rId3"/>
  </p:sldMasterIdLst>
  <p:notesMasterIdLst>
    <p:notesMasterId r:id="rId70"/>
  </p:notesMasterIdLst>
  <p:sldIdLst>
    <p:sldId id="4583" r:id="rId4"/>
    <p:sldId id="4449" r:id="rId5"/>
    <p:sldId id="4584" r:id="rId6"/>
    <p:sldId id="5347" r:id="rId7"/>
    <p:sldId id="5667" r:id="rId8"/>
    <p:sldId id="5728" r:id="rId9"/>
    <p:sldId id="5741" r:id="rId10"/>
    <p:sldId id="5729" r:id="rId11"/>
    <p:sldId id="5706" r:id="rId12"/>
    <p:sldId id="5731" r:id="rId13"/>
    <p:sldId id="5666" r:id="rId14"/>
    <p:sldId id="5669" r:id="rId15"/>
    <p:sldId id="5753" r:id="rId16"/>
    <p:sldId id="5757" r:id="rId17"/>
    <p:sldId id="5754" r:id="rId18"/>
    <p:sldId id="5758" r:id="rId19"/>
    <p:sldId id="5759" r:id="rId20"/>
    <p:sldId id="5761" r:id="rId21"/>
    <p:sldId id="5730" r:id="rId22"/>
    <p:sldId id="5762" r:id="rId23"/>
    <p:sldId id="5763" r:id="rId24"/>
    <p:sldId id="5764" r:id="rId25"/>
    <p:sldId id="5765" r:id="rId26"/>
    <p:sldId id="5766" r:id="rId27"/>
    <p:sldId id="5359" r:id="rId28"/>
    <p:sldId id="5760" r:id="rId29"/>
    <p:sldId id="5466" r:id="rId30"/>
    <p:sldId id="5744" r:id="rId31"/>
    <p:sldId id="5745" r:id="rId32"/>
    <p:sldId id="5746" r:id="rId33"/>
    <p:sldId id="5747" r:id="rId34"/>
    <p:sldId id="5748" r:id="rId35"/>
    <p:sldId id="5749" r:id="rId36"/>
    <p:sldId id="5750" r:id="rId37"/>
    <p:sldId id="5751" r:id="rId38"/>
    <p:sldId id="5732" r:id="rId39"/>
    <p:sldId id="5743" r:id="rId40"/>
    <p:sldId id="5512" r:id="rId41"/>
    <p:sldId id="5513" r:id="rId42"/>
    <p:sldId id="5516" r:id="rId43"/>
    <p:sldId id="5515" r:id="rId44"/>
    <p:sldId id="5517" r:id="rId45"/>
    <p:sldId id="5518" r:id="rId46"/>
    <p:sldId id="5519" r:id="rId47"/>
    <p:sldId id="5520" r:id="rId48"/>
    <p:sldId id="5453" r:id="rId49"/>
    <p:sldId id="5676" r:id="rId50"/>
    <p:sldId id="5727" r:id="rId51"/>
    <p:sldId id="5678" r:id="rId52"/>
    <p:sldId id="5673" r:id="rId53"/>
    <p:sldId id="5736" r:id="rId54"/>
    <p:sldId id="4589" r:id="rId55"/>
    <p:sldId id="5704" r:id="rId56"/>
    <p:sldId id="5387" r:id="rId57"/>
    <p:sldId id="5674" r:id="rId58"/>
    <p:sldId id="5703" r:id="rId59"/>
    <p:sldId id="5646" r:id="rId60"/>
    <p:sldId id="5681" r:id="rId61"/>
    <p:sldId id="5638" r:id="rId62"/>
    <p:sldId id="5682" r:id="rId63"/>
    <p:sldId id="5683" r:id="rId64"/>
    <p:sldId id="5733" r:id="rId65"/>
    <p:sldId id="5734" r:id="rId66"/>
    <p:sldId id="5735" r:id="rId67"/>
    <p:sldId id="5401" r:id="rId68"/>
    <p:sldId id="4215"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0808"/>
    <a:srgbClr val="61070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1B3157-D5C5-497F-A2D1-CC7DE0E9C787}" v="153" dt="2025-12-04T17:58:33.5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77" autoAdjust="0"/>
    <p:restoredTop sz="94660"/>
  </p:normalViewPr>
  <p:slideViewPr>
    <p:cSldViewPr snapToGrid="0">
      <p:cViewPr>
        <p:scale>
          <a:sx n="70" d="100"/>
          <a:sy n="70" d="100"/>
        </p:scale>
        <p:origin x="978" y="33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Netting" userId="c8861880-ee81-4823-ae1f-81f5a5499ee4" providerId="ADAL" clId="{E0EE4B16-5B9C-4BBC-85ED-5D1EEEBE43B8}"/>
    <pc:docChg chg="undo custSel addSld delSld modSld sldOrd">
      <pc:chgData name="Tom Netting" userId="c8861880-ee81-4823-ae1f-81f5a5499ee4" providerId="ADAL" clId="{E0EE4B16-5B9C-4BBC-85ED-5D1EEEBE43B8}" dt="2025-12-04T18:16:19.498" v="3058" actId="1076"/>
      <pc:docMkLst>
        <pc:docMk/>
      </pc:docMkLst>
      <pc:sldChg chg="addSp delSp modSp mod setBg">
        <pc:chgData name="Tom Netting" userId="c8861880-ee81-4823-ae1f-81f5a5499ee4" providerId="ADAL" clId="{E0EE4B16-5B9C-4BBC-85ED-5D1EEEBE43B8}" dt="2025-12-04T15:35:48.910" v="889" actId="21"/>
        <pc:sldMkLst>
          <pc:docMk/>
          <pc:sldMk cId="923266870" sldId="5359"/>
        </pc:sldMkLst>
        <pc:spChg chg="del">
          <ac:chgData name="Tom Netting" userId="c8861880-ee81-4823-ae1f-81f5a5499ee4" providerId="ADAL" clId="{E0EE4B16-5B9C-4BBC-85ED-5D1EEEBE43B8}" dt="2025-12-04T15:34:09.348" v="880" actId="26606"/>
          <ac:spMkLst>
            <pc:docMk/>
            <pc:sldMk cId="923266870" sldId="5359"/>
            <ac:spMk id="17" creationId="{4ED2C424-5870-46BF-B77E-0C113783BCC5}"/>
          </ac:spMkLst>
        </pc:spChg>
        <pc:spChg chg="del">
          <ac:chgData name="Tom Netting" userId="c8861880-ee81-4823-ae1f-81f5a5499ee4" providerId="ADAL" clId="{E0EE4B16-5B9C-4BBC-85ED-5D1EEEBE43B8}" dt="2025-12-04T15:34:09.348" v="880" actId="26606"/>
          <ac:spMkLst>
            <pc:docMk/>
            <pc:sldMk cId="923266870" sldId="5359"/>
            <ac:spMk id="19" creationId="{44B75501-2C4C-44D8-A541-FA33D7EF15D5}"/>
          </ac:spMkLst>
        </pc:spChg>
        <pc:spChg chg="add del">
          <ac:chgData name="Tom Netting" userId="c8861880-ee81-4823-ae1f-81f5a5499ee4" providerId="ADAL" clId="{E0EE4B16-5B9C-4BBC-85ED-5D1EEEBE43B8}" dt="2025-12-04T15:35:44.526" v="888" actId="26606"/>
          <ac:spMkLst>
            <pc:docMk/>
            <pc:sldMk cId="923266870" sldId="5359"/>
            <ac:spMk id="1038" creationId="{754DE59E-B5D4-459B-9B25-926B381695A4}"/>
          </ac:spMkLst>
        </pc:spChg>
        <pc:spChg chg="add del">
          <ac:chgData name="Tom Netting" userId="c8861880-ee81-4823-ae1f-81f5a5499ee4" providerId="ADAL" clId="{E0EE4B16-5B9C-4BBC-85ED-5D1EEEBE43B8}" dt="2025-12-04T15:35:44.526" v="888" actId="26606"/>
          <ac:spMkLst>
            <pc:docMk/>
            <pc:sldMk cId="923266870" sldId="5359"/>
            <ac:spMk id="1040" creationId="{25720BE6-2514-406D-8C93-C0F40A74EECC}"/>
          </ac:spMkLst>
        </pc:spChg>
        <pc:spChg chg="add del">
          <ac:chgData name="Tom Netting" userId="c8861880-ee81-4823-ae1f-81f5a5499ee4" providerId="ADAL" clId="{E0EE4B16-5B9C-4BBC-85ED-5D1EEEBE43B8}" dt="2025-12-04T15:35:44.526" v="888" actId="26606"/>
          <ac:spMkLst>
            <pc:docMk/>
            <pc:sldMk cId="923266870" sldId="5359"/>
            <ac:spMk id="1052" creationId="{754DE59E-B5D4-459B-9B25-926B381695A4}"/>
          </ac:spMkLst>
        </pc:spChg>
        <pc:spChg chg="add del">
          <ac:chgData name="Tom Netting" userId="c8861880-ee81-4823-ae1f-81f5a5499ee4" providerId="ADAL" clId="{E0EE4B16-5B9C-4BBC-85ED-5D1EEEBE43B8}" dt="2025-12-04T15:35:44.526" v="888" actId="26606"/>
          <ac:spMkLst>
            <pc:docMk/>
            <pc:sldMk cId="923266870" sldId="5359"/>
            <ac:spMk id="1054" creationId="{25720BE6-2514-406D-8C93-C0F40A74EECC}"/>
          </ac:spMkLst>
        </pc:spChg>
        <pc:grpChg chg="del">
          <ac:chgData name="Tom Netting" userId="c8861880-ee81-4823-ae1f-81f5a5499ee4" providerId="ADAL" clId="{E0EE4B16-5B9C-4BBC-85ED-5D1EEEBE43B8}" dt="2025-12-04T15:34:09.348" v="880" actId="26606"/>
          <ac:grpSpMkLst>
            <pc:docMk/>
            <pc:sldMk cId="923266870" sldId="5359"/>
            <ac:grpSpMk id="16" creationId="{42AB5EEF-5DB7-47EA-BB55-DC7DAC8A6870}"/>
          </ac:grpSpMkLst>
        </pc:grpChg>
        <pc:grpChg chg="add del">
          <ac:chgData name="Tom Netting" userId="c8861880-ee81-4823-ae1f-81f5a5499ee4" providerId="ADAL" clId="{E0EE4B16-5B9C-4BBC-85ED-5D1EEEBE43B8}" dt="2025-12-04T15:35:44.526" v="888" actId="26606"/>
          <ac:grpSpMkLst>
            <pc:docMk/>
            <pc:sldMk cId="923266870" sldId="5359"/>
            <ac:grpSpMk id="1033" creationId="{E7FCAC22-642A-422B-8E48-FC011B5CD28A}"/>
          </ac:grpSpMkLst>
        </pc:grpChg>
        <pc:grpChg chg="add del">
          <ac:chgData name="Tom Netting" userId="c8861880-ee81-4823-ae1f-81f5a5499ee4" providerId="ADAL" clId="{E0EE4B16-5B9C-4BBC-85ED-5D1EEEBE43B8}" dt="2025-12-04T15:35:44.526" v="888" actId="26606"/>
          <ac:grpSpMkLst>
            <pc:docMk/>
            <pc:sldMk cId="923266870" sldId="5359"/>
            <ac:grpSpMk id="1047" creationId="{E7FCAC22-642A-422B-8E48-FC011B5CD28A}"/>
          </ac:grpSpMkLst>
        </pc:grpChg>
        <pc:picChg chg="mod">
          <ac:chgData name="Tom Netting" userId="c8861880-ee81-4823-ae1f-81f5a5499ee4" providerId="ADAL" clId="{E0EE4B16-5B9C-4BBC-85ED-5D1EEEBE43B8}" dt="2025-12-04T15:35:44.526" v="888" actId="26606"/>
          <ac:picMkLst>
            <pc:docMk/>
            <pc:sldMk cId="923266870" sldId="5359"/>
            <ac:picMk id="4" creationId="{1845E2A9-B367-773B-A31C-4935DB11750F}"/>
          </ac:picMkLst>
        </pc:picChg>
        <pc:picChg chg="del">
          <ac:chgData name="Tom Netting" userId="c8861880-ee81-4823-ae1f-81f5a5499ee4" providerId="ADAL" clId="{E0EE4B16-5B9C-4BBC-85ED-5D1EEEBE43B8}" dt="2025-12-04T15:34:09.348" v="880" actId="26606"/>
          <ac:picMkLst>
            <pc:docMk/>
            <pc:sldMk cId="923266870" sldId="5359"/>
            <ac:picMk id="15" creationId="{F770B4CD-535A-4FF2-B700-8C40F0031E93}"/>
          </ac:picMkLst>
        </pc:picChg>
        <pc:picChg chg="add del mod">
          <ac:chgData name="Tom Netting" userId="c8861880-ee81-4823-ae1f-81f5a5499ee4" providerId="ADAL" clId="{E0EE4B16-5B9C-4BBC-85ED-5D1EEEBE43B8}" dt="2025-12-04T15:35:48.910" v="889" actId="21"/>
          <ac:picMkLst>
            <pc:docMk/>
            <pc:sldMk cId="923266870" sldId="5359"/>
            <ac:picMk id="1026" creationId="{555B3A41-0B55-978B-01CE-8297368C698E}"/>
          </ac:picMkLst>
        </pc:picChg>
        <pc:picChg chg="add mod">
          <ac:chgData name="Tom Netting" userId="c8861880-ee81-4823-ae1f-81f5a5499ee4" providerId="ADAL" clId="{E0EE4B16-5B9C-4BBC-85ED-5D1EEEBE43B8}" dt="2025-12-04T15:35:44.526" v="888" actId="26606"/>
          <ac:picMkLst>
            <pc:docMk/>
            <pc:sldMk cId="923266870" sldId="5359"/>
            <ac:picMk id="1028" creationId="{E5737B28-3083-EEAA-CF00-1E4810E250B4}"/>
          </ac:picMkLst>
        </pc:picChg>
        <pc:picChg chg="add del">
          <ac:chgData name="Tom Netting" userId="c8861880-ee81-4823-ae1f-81f5a5499ee4" providerId="ADAL" clId="{E0EE4B16-5B9C-4BBC-85ED-5D1EEEBE43B8}" dt="2025-12-04T15:35:44.526" v="888" actId="26606"/>
          <ac:picMkLst>
            <pc:docMk/>
            <pc:sldMk cId="923266870" sldId="5359"/>
            <ac:picMk id="1031" creationId="{710BDC6A-27CF-4D3D-987D-A64004D1BF79}"/>
          </ac:picMkLst>
        </pc:picChg>
        <pc:picChg chg="add del">
          <ac:chgData name="Tom Netting" userId="c8861880-ee81-4823-ae1f-81f5a5499ee4" providerId="ADAL" clId="{E0EE4B16-5B9C-4BBC-85ED-5D1EEEBE43B8}" dt="2025-12-04T15:35:44.526" v="888" actId="26606"/>
          <ac:picMkLst>
            <pc:docMk/>
            <pc:sldMk cId="923266870" sldId="5359"/>
            <ac:picMk id="1045" creationId="{710BDC6A-27CF-4D3D-987D-A64004D1BF79}"/>
          </ac:picMkLst>
        </pc:picChg>
      </pc:sldChg>
      <pc:sldChg chg="add ord">
        <pc:chgData name="Tom Netting" userId="c8861880-ee81-4823-ae1f-81f5a5499ee4" providerId="ADAL" clId="{E0EE4B16-5B9C-4BBC-85ED-5D1EEEBE43B8}" dt="2025-12-04T14:20:34.275" v="72"/>
        <pc:sldMkLst>
          <pc:docMk/>
          <pc:sldMk cId="2813303216" sldId="5453"/>
        </pc:sldMkLst>
      </pc:sldChg>
      <pc:sldChg chg="del">
        <pc:chgData name="Tom Netting" userId="c8861880-ee81-4823-ae1f-81f5a5499ee4" providerId="ADAL" clId="{E0EE4B16-5B9C-4BBC-85ED-5D1EEEBE43B8}" dt="2025-12-04T14:06:12.864" v="1" actId="2696"/>
        <pc:sldMkLst>
          <pc:docMk/>
          <pc:sldMk cId="3777572263" sldId="5453"/>
        </pc:sldMkLst>
      </pc:sldChg>
      <pc:sldChg chg="addSp modSp mod">
        <pc:chgData name="Tom Netting" userId="c8861880-ee81-4823-ae1f-81f5a5499ee4" providerId="ADAL" clId="{E0EE4B16-5B9C-4BBC-85ED-5D1EEEBE43B8}" dt="2025-12-04T15:07:24.750" v="429" actId="1076"/>
        <pc:sldMkLst>
          <pc:docMk/>
          <pc:sldMk cId="2584950971" sldId="5466"/>
        </pc:sldMkLst>
        <pc:spChg chg="add mod">
          <ac:chgData name="Tom Netting" userId="c8861880-ee81-4823-ae1f-81f5a5499ee4" providerId="ADAL" clId="{E0EE4B16-5B9C-4BBC-85ED-5D1EEEBE43B8}" dt="2025-12-04T15:01:59.465" v="298" actId="1076"/>
          <ac:spMkLst>
            <pc:docMk/>
            <pc:sldMk cId="2584950971" sldId="5466"/>
            <ac:spMk id="2" creationId="{F3D2075D-E868-3AA9-44E1-102A77C07101}"/>
          </ac:spMkLst>
        </pc:spChg>
        <pc:spChg chg="mod">
          <ac:chgData name="Tom Netting" userId="c8861880-ee81-4823-ae1f-81f5a5499ee4" providerId="ADAL" clId="{E0EE4B16-5B9C-4BBC-85ED-5D1EEEBE43B8}" dt="2025-12-04T15:07:24.750" v="429" actId="1076"/>
          <ac:spMkLst>
            <pc:docMk/>
            <pc:sldMk cId="2584950971" sldId="5466"/>
            <ac:spMk id="3" creationId="{B2029A44-987C-8E37-B95A-4671580E831D}"/>
          </ac:spMkLst>
        </pc:spChg>
        <pc:spChg chg="mod">
          <ac:chgData name="Tom Netting" userId="c8861880-ee81-4823-ae1f-81f5a5499ee4" providerId="ADAL" clId="{E0EE4B16-5B9C-4BBC-85ED-5D1EEEBE43B8}" dt="2025-12-04T15:02:25.616" v="323" actId="20577"/>
          <ac:spMkLst>
            <pc:docMk/>
            <pc:sldMk cId="2584950971" sldId="5466"/>
            <ac:spMk id="5" creationId="{2E098248-8BA8-A4BC-9F2A-722330D30223}"/>
          </ac:spMkLst>
        </pc:spChg>
      </pc:sldChg>
      <pc:sldChg chg="addSp delSp modSp mod">
        <pc:chgData name="Tom Netting" userId="c8861880-ee81-4823-ae1f-81f5a5499ee4" providerId="ADAL" clId="{E0EE4B16-5B9C-4BBC-85ED-5D1EEEBE43B8}" dt="2025-12-04T16:46:33.557" v="1596" actId="20577"/>
        <pc:sldMkLst>
          <pc:docMk/>
          <pc:sldMk cId="1593794986" sldId="5512"/>
        </pc:sldMkLst>
        <pc:spChg chg="add mod">
          <ac:chgData name="Tom Netting" userId="c8861880-ee81-4823-ae1f-81f5a5499ee4" providerId="ADAL" clId="{E0EE4B16-5B9C-4BBC-85ED-5D1EEEBE43B8}" dt="2025-12-04T15:30:18.727" v="838"/>
          <ac:spMkLst>
            <pc:docMk/>
            <pc:sldMk cId="1593794986" sldId="5512"/>
            <ac:spMk id="2" creationId="{49EC30AD-53C3-1F4D-3747-5B687A1A062C}"/>
          </ac:spMkLst>
        </pc:spChg>
        <pc:spChg chg="mod">
          <ac:chgData name="Tom Netting" userId="c8861880-ee81-4823-ae1f-81f5a5499ee4" providerId="ADAL" clId="{E0EE4B16-5B9C-4BBC-85ED-5D1EEEBE43B8}" dt="2025-12-04T16:46:33.557" v="1596" actId="20577"/>
          <ac:spMkLst>
            <pc:docMk/>
            <pc:sldMk cId="1593794986" sldId="5512"/>
            <ac:spMk id="3" creationId="{80D040FF-AB4F-5E5D-E190-D33A10A06A0A}"/>
          </ac:spMkLst>
        </pc:spChg>
        <pc:spChg chg="del">
          <ac:chgData name="Tom Netting" userId="c8861880-ee81-4823-ae1f-81f5a5499ee4" providerId="ADAL" clId="{E0EE4B16-5B9C-4BBC-85ED-5D1EEEBE43B8}" dt="2025-12-04T15:31:18.783" v="848" actId="21"/>
          <ac:spMkLst>
            <pc:docMk/>
            <pc:sldMk cId="1593794986" sldId="5512"/>
            <ac:spMk id="5" creationId="{1B5BF3D5-0294-6DF3-337F-20A44F782602}"/>
          </ac:spMkLst>
        </pc:spChg>
        <pc:spChg chg="add del mod">
          <ac:chgData name="Tom Netting" userId="c8861880-ee81-4823-ae1f-81f5a5499ee4" providerId="ADAL" clId="{E0EE4B16-5B9C-4BBC-85ED-5D1EEEBE43B8}" dt="2025-12-04T15:31:20.892" v="849" actId="21"/>
          <ac:spMkLst>
            <pc:docMk/>
            <pc:sldMk cId="1593794986" sldId="5512"/>
            <ac:spMk id="6" creationId="{58B9270A-A43C-EC47-B4D5-2C1668C23558}"/>
          </ac:spMkLst>
        </pc:spChg>
        <pc:spChg chg="add mod">
          <ac:chgData name="Tom Netting" userId="c8861880-ee81-4823-ae1f-81f5a5499ee4" providerId="ADAL" clId="{E0EE4B16-5B9C-4BBC-85ED-5D1EEEBE43B8}" dt="2025-12-04T15:32:40.353" v="871"/>
          <ac:spMkLst>
            <pc:docMk/>
            <pc:sldMk cId="1593794986" sldId="5512"/>
            <ac:spMk id="7" creationId="{CD415A98-FF43-83DA-E7E6-C056C63B5A2A}"/>
          </ac:spMkLst>
        </pc:spChg>
      </pc:sldChg>
      <pc:sldChg chg="addSp delSp modSp mod">
        <pc:chgData name="Tom Netting" userId="c8861880-ee81-4823-ae1f-81f5a5499ee4" providerId="ADAL" clId="{E0EE4B16-5B9C-4BBC-85ED-5D1EEEBE43B8}" dt="2025-12-04T15:32:43.032" v="872"/>
        <pc:sldMkLst>
          <pc:docMk/>
          <pc:sldMk cId="2150006589" sldId="5513"/>
        </pc:sldMkLst>
        <pc:spChg chg="add mod">
          <ac:chgData name="Tom Netting" userId="c8861880-ee81-4823-ae1f-81f5a5499ee4" providerId="ADAL" clId="{E0EE4B16-5B9C-4BBC-85ED-5D1EEEBE43B8}" dt="2025-12-04T15:30:23.865" v="839"/>
          <ac:spMkLst>
            <pc:docMk/>
            <pc:sldMk cId="2150006589" sldId="5513"/>
            <ac:spMk id="2" creationId="{0A420D55-17F8-E623-7F7A-F5FCEFFA1235}"/>
          </ac:spMkLst>
        </pc:spChg>
        <pc:spChg chg="del">
          <ac:chgData name="Tom Netting" userId="c8861880-ee81-4823-ae1f-81f5a5499ee4" providerId="ADAL" clId="{E0EE4B16-5B9C-4BBC-85ED-5D1EEEBE43B8}" dt="2025-12-04T15:31:25.111" v="850" actId="21"/>
          <ac:spMkLst>
            <pc:docMk/>
            <pc:sldMk cId="2150006589" sldId="5513"/>
            <ac:spMk id="5" creationId="{DEB37025-89BA-4115-AD79-308ED452AEA4}"/>
          </ac:spMkLst>
        </pc:spChg>
        <pc:spChg chg="add del mod">
          <ac:chgData name="Tom Netting" userId="c8861880-ee81-4823-ae1f-81f5a5499ee4" providerId="ADAL" clId="{E0EE4B16-5B9C-4BBC-85ED-5D1EEEBE43B8}" dt="2025-12-04T15:31:27.249" v="851" actId="21"/>
          <ac:spMkLst>
            <pc:docMk/>
            <pc:sldMk cId="2150006589" sldId="5513"/>
            <ac:spMk id="6" creationId="{27ABCC4F-40D8-BB12-EA5E-A1D2FBB3307E}"/>
          </ac:spMkLst>
        </pc:spChg>
        <pc:spChg chg="add mod">
          <ac:chgData name="Tom Netting" userId="c8861880-ee81-4823-ae1f-81f5a5499ee4" providerId="ADAL" clId="{E0EE4B16-5B9C-4BBC-85ED-5D1EEEBE43B8}" dt="2025-12-04T15:32:43.032" v="872"/>
          <ac:spMkLst>
            <pc:docMk/>
            <pc:sldMk cId="2150006589" sldId="5513"/>
            <ac:spMk id="7" creationId="{194323A7-7F2E-96AC-82C5-DA2C8836A0DF}"/>
          </ac:spMkLst>
        </pc:spChg>
      </pc:sldChg>
      <pc:sldChg chg="addSp delSp modSp mod">
        <pc:chgData name="Tom Netting" userId="c8861880-ee81-4823-ae1f-81f5a5499ee4" providerId="ADAL" clId="{E0EE4B16-5B9C-4BBC-85ED-5D1EEEBE43B8}" dt="2025-12-04T15:32:49.793" v="874"/>
        <pc:sldMkLst>
          <pc:docMk/>
          <pc:sldMk cId="1683544544" sldId="5515"/>
        </pc:sldMkLst>
        <pc:spChg chg="add mod">
          <ac:chgData name="Tom Netting" userId="c8861880-ee81-4823-ae1f-81f5a5499ee4" providerId="ADAL" clId="{E0EE4B16-5B9C-4BBC-85ED-5D1EEEBE43B8}" dt="2025-12-04T15:30:31.108" v="841"/>
          <ac:spMkLst>
            <pc:docMk/>
            <pc:sldMk cId="1683544544" sldId="5515"/>
            <ac:spMk id="2" creationId="{6C4B4105-5B97-7856-425C-6F9F12DCD849}"/>
          </ac:spMkLst>
        </pc:spChg>
        <pc:spChg chg="del">
          <ac:chgData name="Tom Netting" userId="c8861880-ee81-4823-ae1f-81f5a5499ee4" providerId="ADAL" clId="{E0EE4B16-5B9C-4BBC-85ED-5D1EEEBE43B8}" dt="2025-12-04T15:31:39.987" v="854" actId="21"/>
          <ac:spMkLst>
            <pc:docMk/>
            <pc:sldMk cId="1683544544" sldId="5515"/>
            <ac:spMk id="5" creationId="{A53F8B4A-794C-98DE-1CCC-6AA6CE93F1D0}"/>
          </ac:spMkLst>
        </pc:spChg>
        <pc:spChg chg="add del mod">
          <ac:chgData name="Tom Netting" userId="c8861880-ee81-4823-ae1f-81f5a5499ee4" providerId="ADAL" clId="{E0EE4B16-5B9C-4BBC-85ED-5D1EEEBE43B8}" dt="2025-12-04T15:31:42.500" v="855" actId="21"/>
          <ac:spMkLst>
            <pc:docMk/>
            <pc:sldMk cId="1683544544" sldId="5515"/>
            <ac:spMk id="6" creationId="{7911BBD2-2BC3-95C6-054D-F85D6C5C2DDF}"/>
          </ac:spMkLst>
        </pc:spChg>
        <pc:spChg chg="add mod">
          <ac:chgData name="Tom Netting" userId="c8861880-ee81-4823-ae1f-81f5a5499ee4" providerId="ADAL" clId="{E0EE4B16-5B9C-4BBC-85ED-5D1EEEBE43B8}" dt="2025-12-04T15:32:49.793" v="874"/>
          <ac:spMkLst>
            <pc:docMk/>
            <pc:sldMk cId="1683544544" sldId="5515"/>
            <ac:spMk id="7" creationId="{1AC327C2-310E-CE50-0136-443B6CB9B3AC}"/>
          </ac:spMkLst>
        </pc:spChg>
      </pc:sldChg>
      <pc:sldChg chg="addSp delSp modSp mod">
        <pc:chgData name="Tom Netting" userId="c8861880-ee81-4823-ae1f-81f5a5499ee4" providerId="ADAL" clId="{E0EE4B16-5B9C-4BBC-85ED-5D1EEEBE43B8}" dt="2025-12-04T17:08:04.925" v="1604" actId="20577"/>
        <pc:sldMkLst>
          <pc:docMk/>
          <pc:sldMk cId="3370002229" sldId="5516"/>
        </pc:sldMkLst>
        <pc:spChg chg="add mod">
          <ac:chgData name="Tom Netting" userId="c8861880-ee81-4823-ae1f-81f5a5499ee4" providerId="ADAL" clId="{E0EE4B16-5B9C-4BBC-85ED-5D1EEEBE43B8}" dt="2025-12-04T15:30:27.663" v="840"/>
          <ac:spMkLst>
            <pc:docMk/>
            <pc:sldMk cId="3370002229" sldId="5516"/>
            <ac:spMk id="2" creationId="{DBAE5465-6FB5-356E-68C1-6406E9BB1D29}"/>
          </ac:spMkLst>
        </pc:spChg>
        <pc:spChg chg="mod">
          <ac:chgData name="Tom Netting" userId="c8861880-ee81-4823-ae1f-81f5a5499ee4" providerId="ADAL" clId="{E0EE4B16-5B9C-4BBC-85ED-5D1EEEBE43B8}" dt="2025-12-04T17:08:04.925" v="1604" actId="20577"/>
          <ac:spMkLst>
            <pc:docMk/>
            <pc:sldMk cId="3370002229" sldId="5516"/>
            <ac:spMk id="3" creationId="{123B74EB-9DF5-E561-D55B-EC2171273C5C}"/>
          </ac:spMkLst>
        </pc:spChg>
        <pc:spChg chg="del">
          <ac:chgData name="Tom Netting" userId="c8861880-ee81-4823-ae1f-81f5a5499ee4" providerId="ADAL" clId="{E0EE4B16-5B9C-4BBC-85ED-5D1EEEBE43B8}" dt="2025-12-04T15:31:32.525" v="852" actId="21"/>
          <ac:spMkLst>
            <pc:docMk/>
            <pc:sldMk cId="3370002229" sldId="5516"/>
            <ac:spMk id="5" creationId="{06F4D046-D1D5-CC4C-23C0-65543415973F}"/>
          </ac:spMkLst>
        </pc:spChg>
        <pc:spChg chg="add del mod">
          <ac:chgData name="Tom Netting" userId="c8861880-ee81-4823-ae1f-81f5a5499ee4" providerId="ADAL" clId="{E0EE4B16-5B9C-4BBC-85ED-5D1EEEBE43B8}" dt="2025-12-04T15:31:35.266" v="853" actId="21"/>
          <ac:spMkLst>
            <pc:docMk/>
            <pc:sldMk cId="3370002229" sldId="5516"/>
            <ac:spMk id="6" creationId="{D8464172-D9FC-A75A-680D-D8DF4E271618}"/>
          </ac:spMkLst>
        </pc:spChg>
        <pc:spChg chg="add mod">
          <ac:chgData name="Tom Netting" userId="c8861880-ee81-4823-ae1f-81f5a5499ee4" providerId="ADAL" clId="{E0EE4B16-5B9C-4BBC-85ED-5D1EEEBE43B8}" dt="2025-12-04T15:32:46.349" v="873"/>
          <ac:spMkLst>
            <pc:docMk/>
            <pc:sldMk cId="3370002229" sldId="5516"/>
            <ac:spMk id="7" creationId="{F59C58D2-B78B-87B0-A4DA-673B6B738141}"/>
          </ac:spMkLst>
        </pc:spChg>
      </pc:sldChg>
      <pc:sldChg chg="addSp delSp modSp mod">
        <pc:chgData name="Tom Netting" userId="c8861880-ee81-4823-ae1f-81f5a5499ee4" providerId="ADAL" clId="{E0EE4B16-5B9C-4BBC-85ED-5D1EEEBE43B8}" dt="2025-12-04T17:10:21.703" v="1608" actId="20577"/>
        <pc:sldMkLst>
          <pc:docMk/>
          <pc:sldMk cId="3316225941" sldId="5517"/>
        </pc:sldMkLst>
        <pc:spChg chg="add mod">
          <ac:chgData name="Tom Netting" userId="c8861880-ee81-4823-ae1f-81f5a5499ee4" providerId="ADAL" clId="{E0EE4B16-5B9C-4BBC-85ED-5D1EEEBE43B8}" dt="2025-12-04T15:30:35.652" v="842"/>
          <ac:spMkLst>
            <pc:docMk/>
            <pc:sldMk cId="3316225941" sldId="5517"/>
            <ac:spMk id="2" creationId="{EAC9B66F-02DB-D38F-770D-C4843034FACA}"/>
          </ac:spMkLst>
        </pc:spChg>
        <pc:spChg chg="mod">
          <ac:chgData name="Tom Netting" userId="c8861880-ee81-4823-ae1f-81f5a5499ee4" providerId="ADAL" clId="{E0EE4B16-5B9C-4BBC-85ED-5D1EEEBE43B8}" dt="2025-12-04T17:10:21.703" v="1608" actId="20577"/>
          <ac:spMkLst>
            <pc:docMk/>
            <pc:sldMk cId="3316225941" sldId="5517"/>
            <ac:spMk id="3" creationId="{0721728D-BECD-591C-B8CC-7498F60F0ABC}"/>
          </ac:spMkLst>
        </pc:spChg>
        <pc:spChg chg="del">
          <ac:chgData name="Tom Netting" userId="c8861880-ee81-4823-ae1f-81f5a5499ee4" providerId="ADAL" clId="{E0EE4B16-5B9C-4BBC-85ED-5D1EEEBE43B8}" dt="2025-12-04T15:31:48.784" v="856" actId="21"/>
          <ac:spMkLst>
            <pc:docMk/>
            <pc:sldMk cId="3316225941" sldId="5517"/>
            <ac:spMk id="5" creationId="{30665C08-6284-2469-E5DC-53850916945D}"/>
          </ac:spMkLst>
        </pc:spChg>
        <pc:spChg chg="add del mod">
          <ac:chgData name="Tom Netting" userId="c8861880-ee81-4823-ae1f-81f5a5499ee4" providerId="ADAL" clId="{E0EE4B16-5B9C-4BBC-85ED-5D1EEEBE43B8}" dt="2025-12-04T15:31:50.774" v="857" actId="21"/>
          <ac:spMkLst>
            <pc:docMk/>
            <pc:sldMk cId="3316225941" sldId="5517"/>
            <ac:spMk id="6" creationId="{7FC38E9A-44A9-89F0-6541-22C4DFF4587D}"/>
          </ac:spMkLst>
        </pc:spChg>
        <pc:spChg chg="add mod">
          <ac:chgData name="Tom Netting" userId="c8861880-ee81-4823-ae1f-81f5a5499ee4" providerId="ADAL" clId="{E0EE4B16-5B9C-4BBC-85ED-5D1EEEBE43B8}" dt="2025-12-04T15:32:53.747" v="875"/>
          <ac:spMkLst>
            <pc:docMk/>
            <pc:sldMk cId="3316225941" sldId="5517"/>
            <ac:spMk id="7" creationId="{3A35551E-2DC7-1E9F-C160-4373108DEE0D}"/>
          </ac:spMkLst>
        </pc:spChg>
      </pc:sldChg>
      <pc:sldChg chg="addSp delSp modSp mod">
        <pc:chgData name="Tom Netting" userId="c8861880-ee81-4823-ae1f-81f5a5499ee4" providerId="ADAL" clId="{E0EE4B16-5B9C-4BBC-85ED-5D1EEEBE43B8}" dt="2025-12-04T17:10:49.432" v="1609" actId="6549"/>
        <pc:sldMkLst>
          <pc:docMk/>
          <pc:sldMk cId="758400049" sldId="5518"/>
        </pc:sldMkLst>
        <pc:spChg chg="add mod">
          <ac:chgData name="Tom Netting" userId="c8861880-ee81-4823-ae1f-81f5a5499ee4" providerId="ADAL" clId="{E0EE4B16-5B9C-4BBC-85ED-5D1EEEBE43B8}" dt="2025-12-04T15:30:39.280" v="843"/>
          <ac:spMkLst>
            <pc:docMk/>
            <pc:sldMk cId="758400049" sldId="5518"/>
            <ac:spMk id="2" creationId="{F733C25F-265C-7FD0-F3FE-4767D39A619E}"/>
          </ac:spMkLst>
        </pc:spChg>
        <pc:spChg chg="mod">
          <ac:chgData name="Tom Netting" userId="c8861880-ee81-4823-ae1f-81f5a5499ee4" providerId="ADAL" clId="{E0EE4B16-5B9C-4BBC-85ED-5D1EEEBE43B8}" dt="2025-12-04T17:10:49.432" v="1609" actId="6549"/>
          <ac:spMkLst>
            <pc:docMk/>
            <pc:sldMk cId="758400049" sldId="5518"/>
            <ac:spMk id="3" creationId="{4F70244E-6A95-5F00-EEDA-7701B2F79449}"/>
          </ac:spMkLst>
        </pc:spChg>
        <pc:spChg chg="del">
          <ac:chgData name="Tom Netting" userId="c8861880-ee81-4823-ae1f-81f5a5499ee4" providerId="ADAL" clId="{E0EE4B16-5B9C-4BBC-85ED-5D1EEEBE43B8}" dt="2025-12-04T15:31:55.667" v="858" actId="21"/>
          <ac:spMkLst>
            <pc:docMk/>
            <pc:sldMk cId="758400049" sldId="5518"/>
            <ac:spMk id="5" creationId="{68479EDC-1168-157F-53D5-50A98DB9F92E}"/>
          </ac:spMkLst>
        </pc:spChg>
        <pc:spChg chg="add del mod">
          <ac:chgData name="Tom Netting" userId="c8861880-ee81-4823-ae1f-81f5a5499ee4" providerId="ADAL" clId="{E0EE4B16-5B9C-4BBC-85ED-5D1EEEBE43B8}" dt="2025-12-04T15:31:58.110" v="859" actId="21"/>
          <ac:spMkLst>
            <pc:docMk/>
            <pc:sldMk cId="758400049" sldId="5518"/>
            <ac:spMk id="6" creationId="{2C9F2277-CF46-F927-A181-5F8FA47DDE79}"/>
          </ac:spMkLst>
        </pc:spChg>
        <pc:spChg chg="add mod">
          <ac:chgData name="Tom Netting" userId="c8861880-ee81-4823-ae1f-81f5a5499ee4" providerId="ADAL" clId="{E0EE4B16-5B9C-4BBC-85ED-5D1EEEBE43B8}" dt="2025-12-04T15:32:56.967" v="876"/>
          <ac:spMkLst>
            <pc:docMk/>
            <pc:sldMk cId="758400049" sldId="5518"/>
            <ac:spMk id="7" creationId="{29AAFD94-72E4-AD34-BAC1-09477D5E88DE}"/>
          </ac:spMkLst>
        </pc:spChg>
      </pc:sldChg>
      <pc:sldChg chg="addSp delSp modSp mod">
        <pc:chgData name="Tom Netting" userId="c8861880-ee81-4823-ae1f-81f5a5499ee4" providerId="ADAL" clId="{E0EE4B16-5B9C-4BBC-85ED-5D1EEEBE43B8}" dt="2025-12-04T16:51:45.500" v="1602" actId="20577"/>
        <pc:sldMkLst>
          <pc:docMk/>
          <pc:sldMk cId="3113491401" sldId="5519"/>
        </pc:sldMkLst>
        <pc:spChg chg="add mod">
          <ac:chgData name="Tom Netting" userId="c8861880-ee81-4823-ae1f-81f5a5499ee4" providerId="ADAL" clId="{E0EE4B16-5B9C-4BBC-85ED-5D1EEEBE43B8}" dt="2025-12-04T15:30:49.162" v="844"/>
          <ac:spMkLst>
            <pc:docMk/>
            <pc:sldMk cId="3113491401" sldId="5519"/>
            <ac:spMk id="2" creationId="{74521D6F-6604-21B9-775C-55D0C16290C9}"/>
          </ac:spMkLst>
        </pc:spChg>
        <pc:spChg chg="mod">
          <ac:chgData name="Tom Netting" userId="c8861880-ee81-4823-ae1f-81f5a5499ee4" providerId="ADAL" clId="{E0EE4B16-5B9C-4BBC-85ED-5D1EEEBE43B8}" dt="2025-12-04T16:51:45.500" v="1602" actId="20577"/>
          <ac:spMkLst>
            <pc:docMk/>
            <pc:sldMk cId="3113491401" sldId="5519"/>
            <ac:spMk id="3" creationId="{27AA8328-EA5B-867A-0C7A-87D801A71893}"/>
          </ac:spMkLst>
        </pc:spChg>
        <pc:spChg chg="del">
          <ac:chgData name="Tom Netting" userId="c8861880-ee81-4823-ae1f-81f5a5499ee4" providerId="ADAL" clId="{E0EE4B16-5B9C-4BBC-85ED-5D1EEEBE43B8}" dt="2025-12-04T15:32:03.377" v="860" actId="21"/>
          <ac:spMkLst>
            <pc:docMk/>
            <pc:sldMk cId="3113491401" sldId="5519"/>
            <ac:spMk id="5" creationId="{BDF19FC7-9802-8D9A-8735-97496499C51F}"/>
          </ac:spMkLst>
        </pc:spChg>
        <pc:spChg chg="add del mod">
          <ac:chgData name="Tom Netting" userId="c8861880-ee81-4823-ae1f-81f5a5499ee4" providerId="ADAL" clId="{E0EE4B16-5B9C-4BBC-85ED-5D1EEEBE43B8}" dt="2025-12-04T15:32:05.862" v="861" actId="21"/>
          <ac:spMkLst>
            <pc:docMk/>
            <pc:sldMk cId="3113491401" sldId="5519"/>
            <ac:spMk id="6" creationId="{62007F70-D909-A0A8-89CB-F00AE4E289AB}"/>
          </ac:spMkLst>
        </pc:spChg>
        <pc:spChg chg="add mod">
          <ac:chgData name="Tom Netting" userId="c8861880-ee81-4823-ae1f-81f5a5499ee4" providerId="ADAL" clId="{E0EE4B16-5B9C-4BBC-85ED-5D1EEEBE43B8}" dt="2025-12-04T15:32:59.879" v="877"/>
          <ac:spMkLst>
            <pc:docMk/>
            <pc:sldMk cId="3113491401" sldId="5519"/>
            <ac:spMk id="7" creationId="{D64567E5-68FB-5C16-D78D-7A0DC0DD8348}"/>
          </ac:spMkLst>
        </pc:spChg>
      </pc:sldChg>
      <pc:sldChg chg="addSp delSp modSp mod">
        <pc:chgData name="Tom Netting" userId="c8861880-ee81-4823-ae1f-81f5a5499ee4" providerId="ADAL" clId="{E0EE4B16-5B9C-4BBC-85ED-5D1EEEBE43B8}" dt="2025-12-04T17:11:34.655" v="1610" actId="1076"/>
        <pc:sldMkLst>
          <pc:docMk/>
          <pc:sldMk cId="2594969636" sldId="5520"/>
        </pc:sldMkLst>
        <pc:spChg chg="add mod">
          <ac:chgData name="Tom Netting" userId="c8861880-ee81-4823-ae1f-81f5a5499ee4" providerId="ADAL" clId="{E0EE4B16-5B9C-4BBC-85ED-5D1EEEBE43B8}" dt="2025-12-04T15:30:55.891" v="845"/>
          <ac:spMkLst>
            <pc:docMk/>
            <pc:sldMk cId="2594969636" sldId="5520"/>
            <ac:spMk id="2" creationId="{14FC3C4F-146B-FF33-6BF7-635E670DD0A7}"/>
          </ac:spMkLst>
        </pc:spChg>
        <pc:spChg chg="mod">
          <ac:chgData name="Tom Netting" userId="c8861880-ee81-4823-ae1f-81f5a5499ee4" providerId="ADAL" clId="{E0EE4B16-5B9C-4BBC-85ED-5D1EEEBE43B8}" dt="2025-12-04T17:11:34.655" v="1610" actId="1076"/>
          <ac:spMkLst>
            <pc:docMk/>
            <pc:sldMk cId="2594969636" sldId="5520"/>
            <ac:spMk id="3" creationId="{949C61BE-2380-58CB-7BCF-F32A8B503A35}"/>
          </ac:spMkLst>
        </pc:spChg>
        <pc:spChg chg="del">
          <ac:chgData name="Tom Netting" userId="c8861880-ee81-4823-ae1f-81f5a5499ee4" providerId="ADAL" clId="{E0EE4B16-5B9C-4BBC-85ED-5D1EEEBE43B8}" dt="2025-12-04T15:32:10.722" v="862" actId="21"/>
          <ac:spMkLst>
            <pc:docMk/>
            <pc:sldMk cId="2594969636" sldId="5520"/>
            <ac:spMk id="5" creationId="{7B26B0B8-0289-B6B9-7CEE-9DE40EBDE6BA}"/>
          </ac:spMkLst>
        </pc:spChg>
        <pc:spChg chg="add del mod">
          <ac:chgData name="Tom Netting" userId="c8861880-ee81-4823-ae1f-81f5a5499ee4" providerId="ADAL" clId="{E0EE4B16-5B9C-4BBC-85ED-5D1EEEBE43B8}" dt="2025-12-04T15:32:13.177" v="863" actId="21"/>
          <ac:spMkLst>
            <pc:docMk/>
            <pc:sldMk cId="2594969636" sldId="5520"/>
            <ac:spMk id="6" creationId="{FC06D8F4-ECEF-EF5F-5BC9-E5A3BBB374C7}"/>
          </ac:spMkLst>
        </pc:spChg>
        <pc:spChg chg="add mod">
          <ac:chgData name="Tom Netting" userId="c8861880-ee81-4823-ae1f-81f5a5499ee4" providerId="ADAL" clId="{E0EE4B16-5B9C-4BBC-85ED-5D1EEEBE43B8}" dt="2025-12-04T15:33:03.063" v="878"/>
          <ac:spMkLst>
            <pc:docMk/>
            <pc:sldMk cId="2594969636" sldId="5520"/>
            <ac:spMk id="7" creationId="{1CED78FD-79A8-0DF5-08C3-0FD2F46710AC}"/>
          </ac:spMkLst>
        </pc:spChg>
      </pc:sldChg>
      <pc:sldChg chg="del">
        <pc:chgData name="Tom Netting" userId="c8861880-ee81-4823-ae1f-81f5a5499ee4" providerId="ADAL" clId="{E0EE4B16-5B9C-4BBC-85ED-5D1EEEBE43B8}" dt="2025-12-04T14:06:12.864" v="1" actId="2696"/>
        <pc:sldMkLst>
          <pc:docMk/>
          <pc:sldMk cId="3346889193" sldId="5666"/>
        </pc:sldMkLst>
      </pc:sldChg>
      <pc:sldChg chg="addSp delSp modSp add mod">
        <pc:chgData name="Tom Netting" userId="c8861880-ee81-4823-ae1f-81f5a5499ee4" providerId="ADAL" clId="{E0EE4B16-5B9C-4BBC-85ED-5D1EEEBE43B8}" dt="2025-12-04T14:50:05.019" v="95" actId="2711"/>
        <pc:sldMkLst>
          <pc:docMk/>
          <pc:sldMk cId="3692999882" sldId="5666"/>
        </pc:sldMkLst>
        <pc:spChg chg="mod">
          <ac:chgData name="Tom Netting" userId="c8861880-ee81-4823-ae1f-81f5a5499ee4" providerId="ADAL" clId="{E0EE4B16-5B9C-4BBC-85ED-5D1EEEBE43B8}" dt="2025-12-04T14:50:05.019" v="95" actId="2711"/>
          <ac:spMkLst>
            <pc:docMk/>
            <pc:sldMk cId="3692999882" sldId="5666"/>
            <ac:spMk id="2" creationId="{14F27300-A668-8828-C3EF-06037260C0F3}"/>
          </ac:spMkLst>
        </pc:spChg>
        <pc:spChg chg="del">
          <ac:chgData name="Tom Netting" userId="c8861880-ee81-4823-ae1f-81f5a5499ee4" providerId="ADAL" clId="{E0EE4B16-5B9C-4BBC-85ED-5D1EEEBE43B8}" dt="2025-12-04T14:16:08.294" v="59" actId="21"/>
          <ac:spMkLst>
            <pc:docMk/>
            <pc:sldMk cId="3692999882" sldId="5666"/>
            <ac:spMk id="3" creationId="{C12C446A-5C84-A1C0-8FCD-013FFC54D453}"/>
          </ac:spMkLst>
        </pc:spChg>
        <pc:spChg chg="add mod">
          <ac:chgData name="Tom Netting" userId="c8861880-ee81-4823-ae1f-81f5a5499ee4" providerId="ADAL" clId="{E0EE4B16-5B9C-4BBC-85ED-5D1EEEBE43B8}" dt="2025-12-04T14:48:05.154" v="75" actId="1076"/>
          <ac:spMkLst>
            <pc:docMk/>
            <pc:sldMk cId="3692999882" sldId="5666"/>
            <ac:spMk id="4" creationId="{717FCBBE-1CB4-A771-B65D-ABF9238CE293}"/>
          </ac:spMkLst>
        </pc:spChg>
        <pc:spChg chg="mod">
          <ac:chgData name="Tom Netting" userId="c8861880-ee81-4823-ae1f-81f5a5499ee4" providerId="ADAL" clId="{E0EE4B16-5B9C-4BBC-85ED-5D1EEEBE43B8}" dt="2025-12-04T14:17:27.036" v="64" actId="1076"/>
          <ac:spMkLst>
            <pc:docMk/>
            <pc:sldMk cId="3692999882" sldId="5666"/>
            <ac:spMk id="5" creationId="{C4E2FD9D-E017-2CEF-C532-7B4D37EC3110}"/>
          </ac:spMkLst>
        </pc:spChg>
      </pc:sldChg>
      <pc:sldChg chg="del">
        <pc:chgData name="Tom Netting" userId="c8861880-ee81-4823-ae1f-81f5a5499ee4" providerId="ADAL" clId="{E0EE4B16-5B9C-4BBC-85ED-5D1EEEBE43B8}" dt="2025-12-04T14:06:12.864" v="1" actId="2696"/>
        <pc:sldMkLst>
          <pc:docMk/>
          <pc:sldMk cId="893064621" sldId="5667"/>
        </pc:sldMkLst>
      </pc:sldChg>
      <pc:sldChg chg="addSp delSp modSp add mod ord">
        <pc:chgData name="Tom Netting" userId="c8861880-ee81-4823-ae1f-81f5a5499ee4" providerId="ADAL" clId="{E0EE4B16-5B9C-4BBC-85ED-5D1EEEBE43B8}" dt="2025-12-04T14:19:59.109" v="70" actId="962"/>
        <pc:sldMkLst>
          <pc:docMk/>
          <pc:sldMk cId="1235182420" sldId="5667"/>
        </pc:sldMkLst>
        <pc:spChg chg="del">
          <ac:chgData name="Tom Netting" userId="c8861880-ee81-4823-ae1f-81f5a5499ee4" providerId="ADAL" clId="{E0EE4B16-5B9C-4BBC-85ED-5D1EEEBE43B8}" dt="2025-12-04T14:11:58.263" v="25" actId="21"/>
          <ac:spMkLst>
            <pc:docMk/>
            <pc:sldMk cId="1235182420" sldId="5667"/>
            <ac:spMk id="7" creationId="{6D6BDDCB-A56B-AE9B-F00D-6C3BB7FD51D1}"/>
          </ac:spMkLst>
        </pc:spChg>
        <pc:spChg chg="del">
          <ac:chgData name="Tom Netting" userId="c8861880-ee81-4823-ae1f-81f5a5499ee4" providerId="ADAL" clId="{E0EE4B16-5B9C-4BBC-85ED-5D1EEEBE43B8}" dt="2025-12-04T14:19:55.797" v="68" actId="26606"/>
          <ac:spMkLst>
            <pc:docMk/>
            <pc:sldMk cId="1235182420" sldId="5667"/>
            <ac:spMk id="79" creationId="{96E99683-B37F-0195-7FFD-F181165AA2CC}"/>
          </ac:spMkLst>
        </pc:spChg>
        <pc:spChg chg="del">
          <ac:chgData name="Tom Netting" userId="c8861880-ee81-4823-ae1f-81f5a5499ee4" providerId="ADAL" clId="{E0EE4B16-5B9C-4BBC-85ED-5D1EEEBE43B8}" dt="2025-12-04T14:19:55.797" v="68" actId="26606"/>
          <ac:spMkLst>
            <pc:docMk/>
            <pc:sldMk cId="1235182420" sldId="5667"/>
            <ac:spMk id="80" creationId="{217BC193-A711-040F-B0FC-2AF9A92B037D}"/>
          </ac:spMkLst>
        </pc:spChg>
        <pc:spChg chg="del">
          <ac:chgData name="Tom Netting" userId="c8861880-ee81-4823-ae1f-81f5a5499ee4" providerId="ADAL" clId="{E0EE4B16-5B9C-4BBC-85ED-5D1EEEBE43B8}" dt="2025-12-04T14:19:55.797" v="68" actId="26606"/>
          <ac:spMkLst>
            <pc:docMk/>
            <pc:sldMk cId="1235182420" sldId="5667"/>
            <ac:spMk id="81" creationId="{C134373B-088E-3B24-88B9-8A839028C1D6}"/>
          </ac:spMkLst>
        </pc:spChg>
        <pc:spChg chg="del">
          <ac:chgData name="Tom Netting" userId="c8861880-ee81-4823-ae1f-81f5a5499ee4" providerId="ADAL" clId="{E0EE4B16-5B9C-4BBC-85ED-5D1EEEBE43B8}" dt="2025-12-04T14:19:55.797" v="68" actId="26606"/>
          <ac:spMkLst>
            <pc:docMk/>
            <pc:sldMk cId="1235182420" sldId="5667"/>
            <ac:spMk id="91" creationId="{D86B06CA-7137-0BE3-0BCA-D2FE964DE191}"/>
          </ac:spMkLst>
        </pc:spChg>
        <pc:spChg chg="del">
          <ac:chgData name="Tom Netting" userId="c8861880-ee81-4823-ae1f-81f5a5499ee4" providerId="ADAL" clId="{E0EE4B16-5B9C-4BBC-85ED-5D1EEEBE43B8}" dt="2025-12-04T14:19:55.797" v="68" actId="26606"/>
          <ac:spMkLst>
            <pc:docMk/>
            <pc:sldMk cId="1235182420" sldId="5667"/>
            <ac:spMk id="92" creationId="{91983B03-E369-03BD-902E-9A6010DDD2B8}"/>
          </ac:spMkLst>
        </pc:spChg>
        <pc:spChg chg="add">
          <ac:chgData name="Tom Netting" userId="c8861880-ee81-4823-ae1f-81f5a5499ee4" providerId="ADAL" clId="{E0EE4B16-5B9C-4BBC-85ED-5D1EEEBE43B8}" dt="2025-12-04T14:19:55.797" v="68" actId="26606"/>
          <ac:spMkLst>
            <pc:docMk/>
            <pc:sldMk cId="1235182420" sldId="5667"/>
            <ac:spMk id="108" creationId="{6FC2AD83-6F23-413C-AD90-9F32AF8275B2}"/>
          </ac:spMkLst>
        </pc:spChg>
        <pc:spChg chg="add">
          <ac:chgData name="Tom Netting" userId="c8861880-ee81-4823-ae1f-81f5a5499ee4" providerId="ADAL" clId="{E0EE4B16-5B9C-4BBC-85ED-5D1EEEBE43B8}" dt="2025-12-04T14:19:55.797" v="68" actId="26606"/>
          <ac:spMkLst>
            <pc:docMk/>
            <pc:sldMk cId="1235182420" sldId="5667"/>
            <ac:spMk id="110" creationId="{7367BE40-CEB0-42C0-A019-83612A9D1BDB}"/>
          </ac:spMkLst>
        </pc:spChg>
        <pc:spChg chg="add">
          <ac:chgData name="Tom Netting" userId="c8861880-ee81-4823-ae1f-81f5a5499ee4" providerId="ADAL" clId="{E0EE4B16-5B9C-4BBC-85ED-5D1EEEBE43B8}" dt="2025-12-04T14:19:55.797" v="68" actId="26606"/>
          <ac:spMkLst>
            <pc:docMk/>
            <pc:sldMk cId="1235182420" sldId="5667"/>
            <ac:spMk id="112" creationId="{93A1CF79-E584-4525-AB80-C5E826445E2F}"/>
          </ac:spMkLst>
        </pc:spChg>
        <pc:spChg chg="add">
          <ac:chgData name="Tom Netting" userId="c8861880-ee81-4823-ae1f-81f5a5499ee4" providerId="ADAL" clId="{E0EE4B16-5B9C-4BBC-85ED-5D1EEEBE43B8}" dt="2025-12-04T14:19:55.797" v="68" actId="26606"/>
          <ac:spMkLst>
            <pc:docMk/>
            <pc:sldMk cId="1235182420" sldId="5667"/>
            <ac:spMk id="114" creationId="{EDFF68DC-7619-4C0C-B291-0018372D27F1}"/>
          </ac:spMkLst>
        </pc:spChg>
        <pc:spChg chg="add">
          <ac:chgData name="Tom Netting" userId="c8861880-ee81-4823-ae1f-81f5a5499ee4" providerId="ADAL" clId="{E0EE4B16-5B9C-4BBC-85ED-5D1EEEBE43B8}" dt="2025-12-04T14:19:55.797" v="68" actId="26606"/>
          <ac:spMkLst>
            <pc:docMk/>
            <pc:sldMk cId="1235182420" sldId="5667"/>
            <ac:spMk id="116" creationId="{5003435F-4995-49A0-9B3D-4955D2822A21}"/>
          </ac:spMkLst>
        </pc:spChg>
        <pc:picChg chg="add mod">
          <ac:chgData name="Tom Netting" userId="c8861880-ee81-4823-ae1f-81f5a5499ee4" providerId="ADAL" clId="{E0EE4B16-5B9C-4BBC-85ED-5D1EEEBE43B8}" dt="2025-12-04T14:19:59.109" v="70" actId="962"/>
          <ac:picMkLst>
            <pc:docMk/>
            <pc:sldMk cId="1235182420" sldId="5667"/>
            <ac:picMk id="3" creationId="{C389363D-5CF6-CE75-3FF6-E44C0C568349}"/>
          </ac:picMkLst>
        </pc:picChg>
        <pc:picChg chg="del">
          <ac:chgData name="Tom Netting" userId="c8861880-ee81-4823-ae1f-81f5a5499ee4" providerId="ADAL" clId="{E0EE4B16-5B9C-4BBC-85ED-5D1EEEBE43B8}" dt="2025-12-04T14:12:01.608" v="26" actId="21"/>
          <ac:picMkLst>
            <pc:docMk/>
            <pc:sldMk cId="1235182420" sldId="5667"/>
            <ac:picMk id="4" creationId="{4AB5B6C9-447B-B5EA-7CF1-DC97E1D98217}"/>
          </ac:picMkLst>
        </pc:picChg>
      </pc:sldChg>
      <pc:sldChg chg="del">
        <pc:chgData name="Tom Netting" userId="c8861880-ee81-4823-ae1f-81f5a5499ee4" providerId="ADAL" clId="{E0EE4B16-5B9C-4BBC-85ED-5D1EEEBE43B8}" dt="2025-12-04T14:06:12.864" v="1" actId="2696"/>
        <pc:sldMkLst>
          <pc:docMk/>
          <pc:sldMk cId="1107699041" sldId="5669"/>
        </pc:sldMkLst>
      </pc:sldChg>
      <pc:sldChg chg="modSp add mod">
        <pc:chgData name="Tom Netting" userId="c8861880-ee81-4823-ae1f-81f5a5499ee4" providerId="ADAL" clId="{E0EE4B16-5B9C-4BBC-85ED-5D1EEEBE43B8}" dt="2025-12-04T16:01:22.516" v="1135" actId="20577"/>
        <pc:sldMkLst>
          <pc:docMk/>
          <pc:sldMk cId="3775188646" sldId="5669"/>
        </pc:sldMkLst>
        <pc:spChg chg="mod">
          <ac:chgData name="Tom Netting" userId="c8861880-ee81-4823-ae1f-81f5a5499ee4" providerId="ADAL" clId="{E0EE4B16-5B9C-4BBC-85ED-5D1EEEBE43B8}" dt="2025-12-04T16:01:22.516" v="1135" actId="20577"/>
          <ac:spMkLst>
            <pc:docMk/>
            <pc:sldMk cId="3775188646" sldId="5669"/>
            <ac:spMk id="3" creationId="{724D334B-B6F6-6292-B05D-989021392139}"/>
          </ac:spMkLst>
        </pc:spChg>
      </pc:sldChg>
      <pc:sldChg chg="del">
        <pc:chgData name="Tom Netting" userId="c8861880-ee81-4823-ae1f-81f5a5499ee4" providerId="ADAL" clId="{E0EE4B16-5B9C-4BBC-85ED-5D1EEEBE43B8}" dt="2025-12-04T14:05:40.455" v="0" actId="2696"/>
        <pc:sldMkLst>
          <pc:docMk/>
          <pc:sldMk cId="57710778" sldId="5670"/>
        </pc:sldMkLst>
      </pc:sldChg>
      <pc:sldChg chg="del">
        <pc:chgData name="Tom Netting" userId="c8861880-ee81-4823-ae1f-81f5a5499ee4" providerId="ADAL" clId="{E0EE4B16-5B9C-4BBC-85ED-5D1EEEBE43B8}" dt="2025-12-04T14:05:40.455" v="0" actId="2696"/>
        <pc:sldMkLst>
          <pc:docMk/>
          <pc:sldMk cId="29345888" sldId="5675"/>
        </pc:sldMkLst>
      </pc:sldChg>
      <pc:sldChg chg="del">
        <pc:chgData name="Tom Netting" userId="c8861880-ee81-4823-ae1f-81f5a5499ee4" providerId="ADAL" clId="{E0EE4B16-5B9C-4BBC-85ED-5D1EEEBE43B8}" dt="2025-12-04T14:06:12.864" v="1" actId="2696"/>
        <pc:sldMkLst>
          <pc:docMk/>
          <pc:sldMk cId="914552802" sldId="5706"/>
        </pc:sldMkLst>
      </pc:sldChg>
      <pc:sldChg chg="addSp delSp modSp add mod ord">
        <pc:chgData name="Tom Netting" userId="c8861880-ee81-4823-ae1f-81f5a5499ee4" providerId="ADAL" clId="{E0EE4B16-5B9C-4BBC-85ED-5D1EEEBE43B8}" dt="2025-12-04T15:40:59.986" v="907"/>
        <pc:sldMkLst>
          <pc:docMk/>
          <pc:sldMk cId="972675408" sldId="5706"/>
        </pc:sldMkLst>
        <pc:spChg chg="mod">
          <ac:chgData name="Tom Netting" userId="c8861880-ee81-4823-ae1f-81f5a5499ee4" providerId="ADAL" clId="{E0EE4B16-5B9C-4BBC-85ED-5D1EEEBE43B8}" dt="2025-12-04T14:50:23.577" v="98" actId="1076"/>
          <ac:spMkLst>
            <pc:docMk/>
            <pc:sldMk cId="972675408" sldId="5706"/>
            <ac:spMk id="3" creationId="{7E4CF194-35B4-0366-BB06-AE76C74065EF}"/>
          </ac:spMkLst>
        </pc:spChg>
        <pc:spChg chg="add del mod">
          <ac:chgData name="Tom Netting" userId="c8861880-ee81-4823-ae1f-81f5a5499ee4" providerId="ADAL" clId="{E0EE4B16-5B9C-4BBC-85ED-5D1EEEBE43B8}" dt="2025-12-04T14:09:56.750" v="11" actId="21"/>
          <ac:spMkLst>
            <pc:docMk/>
            <pc:sldMk cId="972675408" sldId="5706"/>
            <ac:spMk id="4" creationId="{9B644C06-A0BC-AEAE-5ED4-2DC75120EF49}"/>
          </ac:spMkLst>
        </pc:spChg>
        <pc:spChg chg="del">
          <ac:chgData name="Tom Netting" userId="c8861880-ee81-4823-ae1f-81f5a5499ee4" providerId="ADAL" clId="{E0EE4B16-5B9C-4BBC-85ED-5D1EEEBE43B8}" dt="2025-12-04T14:09:53.275" v="10" actId="21"/>
          <ac:spMkLst>
            <pc:docMk/>
            <pc:sldMk cId="972675408" sldId="5706"/>
            <ac:spMk id="5" creationId="{A88E7345-103F-7638-31EB-F61098BE27A9}"/>
          </ac:spMkLst>
        </pc:spChg>
        <pc:spChg chg="add mod">
          <ac:chgData name="Tom Netting" userId="c8861880-ee81-4823-ae1f-81f5a5499ee4" providerId="ADAL" clId="{E0EE4B16-5B9C-4BBC-85ED-5D1EEEBE43B8}" dt="2025-12-04T14:11:07.524" v="17"/>
          <ac:spMkLst>
            <pc:docMk/>
            <pc:sldMk cId="972675408" sldId="5706"/>
            <ac:spMk id="6" creationId="{54EE6AB5-5D13-C0E5-B84A-B7B833A49219}"/>
          </ac:spMkLst>
        </pc:spChg>
      </pc:sldChg>
      <pc:sldChg chg="del">
        <pc:chgData name="Tom Netting" userId="c8861880-ee81-4823-ae1f-81f5a5499ee4" providerId="ADAL" clId="{E0EE4B16-5B9C-4BBC-85ED-5D1EEEBE43B8}" dt="2025-12-04T14:05:40.455" v="0" actId="2696"/>
        <pc:sldMkLst>
          <pc:docMk/>
          <pc:sldMk cId="4249191230" sldId="5707"/>
        </pc:sldMkLst>
      </pc:sldChg>
      <pc:sldChg chg="del">
        <pc:chgData name="Tom Netting" userId="c8861880-ee81-4823-ae1f-81f5a5499ee4" providerId="ADAL" clId="{E0EE4B16-5B9C-4BBC-85ED-5D1EEEBE43B8}" dt="2025-12-04T14:05:40.455" v="0" actId="2696"/>
        <pc:sldMkLst>
          <pc:docMk/>
          <pc:sldMk cId="379002884" sldId="5708"/>
        </pc:sldMkLst>
      </pc:sldChg>
      <pc:sldChg chg="del">
        <pc:chgData name="Tom Netting" userId="c8861880-ee81-4823-ae1f-81f5a5499ee4" providerId="ADAL" clId="{E0EE4B16-5B9C-4BBC-85ED-5D1EEEBE43B8}" dt="2025-12-04T14:05:40.455" v="0" actId="2696"/>
        <pc:sldMkLst>
          <pc:docMk/>
          <pc:sldMk cId="460682401" sldId="5709"/>
        </pc:sldMkLst>
      </pc:sldChg>
      <pc:sldChg chg="del">
        <pc:chgData name="Tom Netting" userId="c8861880-ee81-4823-ae1f-81f5a5499ee4" providerId="ADAL" clId="{E0EE4B16-5B9C-4BBC-85ED-5D1EEEBE43B8}" dt="2025-12-04T14:05:40.455" v="0" actId="2696"/>
        <pc:sldMkLst>
          <pc:docMk/>
          <pc:sldMk cId="3102829229" sldId="5710"/>
        </pc:sldMkLst>
      </pc:sldChg>
      <pc:sldChg chg="del">
        <pc:chgData name="Tom Netting" userId="c8861880-ee81-4823-ae1f-81f5a5499ee4" providerId="ADAL" clId="{E0EE4B16-5B9C-4BBC-85ED-5D1EEEBE43B8}" dt="2025-12-04T14:05:40.455" v="0" actId="2696"/>
        <pc:sldMkLst>
          <pc:docMk/>
          <pc:sldMk cId="1259343701" sldId="5711"/>
        </pc:sldMkLst>
      </pc:sldChg>
      <pc:sldChg chg="del">
        <pc:chgData name="Tom Netting" userId="c8861880-ee81-4823-ae1f-81f5a5499ee4" providerId="ADAL" clId="{E0EE4B16-5B9C-4BBC-85ED-5D1EEEBE43B8}" dt="2025-12-04T14:05:40.455" v="0" actId="2696"/>
        <pc:sldMkLst>
          <pc:docMk/>
          <pc:sldMk cId="1540727597" sldId="5713"/>
        </pc:sldMkLst>
      </pc:sldChg>
      <pc:sldChg chg="del">
        <pc:chgData name="Tom Netting" userId="c8861880-ee81-4823-ae1f-81f5a5499ee4" providerId="ADAL" clId="{E0EE4B16-5B9C-4BBC-85ED-5D1EEEBE43B8}" dt="2025-12-04T14:05:40.455" v="0" actId="2696"/>
        <pc:sldMkLst>
          <pc:docMk/>
          <pc:sldMk cId="794890016" sldId="5714"/>
        </pc:sldMkLst>
      </pc:sldChg>
      <pc:sldChg chg="del">
        <pc:chgData name="Tom Netting" userId="c8861880-ee81-4823-ae1f-81f5a5499ee4" providerId="ADAL" clId="{E0EE4B16-5B9C-4BBC-85ED-5D1EEEBE43B8}" dt="2025-12-04T14:05:40.455" v="0" actId="2696"/>
        <pc:sldMkLst>
          <pc:docMk/>
          <pc:sldMk cId="3575761032" sldId="5715"/>
        </pc:sldMkLst>
      </pc:sldChg>
      <pc:sldChg chg="del">
        <pc:chgData name="Tom Netting" userId="c8861880-ee81-4823-ae1f-81f5a5499ee4" providerId="ADAL" clId="{E0EE4B16-5B9C-4BBC-85ED-5D1EEEBE43B8}" dt="2025-12-04T14:05:40.455" v="0" actId="2696"/>
        <pc:sldMkLst>
          <pc:docMk/>
          <pc:sldMk cId="2997107802" sldId="5717"/>
        </pc:sldMkLst>
      </pc:sldChg>
      <pc:sldChg chg="del">
        <pc:chgData name="Tom Netting" userId="c8861880-ee81-4823-ae1f-81f5a5499ee4" providerId="ADAL" clId="{E0EE4B16-5B9C-4BBC-85ED-5D1EEEBE43B8}" dt="2025-12-04T14:05:40.455" v="0" actId="2696"/>
        <pc:sldMkLst>
          <pc:docMk/>
          <pc:sldMk cId="3977040278" sldId="5718"/>
        </pc:sldMkLst>
      </pc:sldChg>
      <pc:sldChg chg="del">
        <pc:chgData name="Tom Netting" userId="c8861880-ee81-4823-ae1f-81f5a5499ee4" providerId="ADAL" clId="{E0EE4B16-5B9C-4BBC-85ED-5D1EEEBE43B8}" dt="2025-12-04T14:05:40.455" v="0" actId="2696"/>
        <pc:sldMkLst>
          <pc:docMk/>
          <pc:sldMk cId="1118362567" sldId="5719"/>
        </pc:sldMkLst>
      </pc:sldChg>
      <pc:sldChg chg="del">
        <pc:chgData name="Tom Netting" userId="c8861880-ee81-4823-ae1f-81f5a5499ee4" providerId="ADAL" clId="{E0EE4B16-5B9C-4BBC-85ED-5D1EEEBE43B8}" dt="2025-12-04T14:05:40.455" v="0" actId="2696"/>
        <pc:sldMkLst>
          <pc:docMk/>
          <pc:sldMk cId="2279345508" sldId="5720"/>
        </pc:sldMkLst>
      </pc:sldChg>
      <pc:sldChg chg="del">
        <pc:chgData name="Tom Netting" userId="c8861880-ee81-4823-ae1f-81f5a5499ee4" providerId="ADAL" clId="{E0EE4B16-5B9C-4BBC-85ED-5D1EEEBE43B8}" dt="2025-12-04T14:05:40.455" v="0" actId="2696"/>
        <pc:sldMkLst>
          <pc:docMk/>
          <pc:sldMk cId="2385405568" sldId="5721"/>
        </pc:sldMkLst>
      </pc:sldChg>
      <pc:sldChg chg="del">
        <pc:chgData name="Tom Netting" userId="c8861880-ee81-4823-ae1f-81f5a5499ee4" providerId="ADAL" clId="{E0EE4B16-5B9C-4BBC-85ED-5D1EEEBE43B8}" dt="2025-12-04T14:05:40.455" v="0" actId="2696"/>
        <pc:sldMkLst>
          <pc:docMk/>
          <pc:sldMk cId="3022311984" sldId="5722"/>
        </pc:sldMkLst>
      </pc:sldChg>
      <pc:sldChg chg="del">
        <pc:chgData name="Tom Netting" userId="c8861880-ee81-4823-ae1f-81f5a5499ee4" providerId="ADAL" clId="{E0EE4B16-5B9C-4BBC-85ED-5D1EEEBE43B8}" dt="2025-12-04T14:05:40.455" v="0" actId="2696"/>
        <pc:sldMkLst>
          <pc:docMk/>
          <pc:sldMk cId="1800991891" sldId="5723"/>
        </pc:sldMkLst>
      </pc:sldChg>
      <pc:sldChg chg="del">
        <pc:chgData name="Tom Netting" userId="c8861880-ee81-4823-ae1f-81f5a5499ee4" providerId="ADAL" clId="{E0EE4B16-5B9C-4BBC-85ED-5D1EEEBE43B8}" dt="2025-12-04T14:05:40.455" v="0" actId="2696"/>
        <pc:sldMkLst>
          <pc:docMk/>
          <pc:sldMk cId="817180946" sldId="5724"/>
        </pc:sldMkLst>
      </pc:sldChg>
      <pc:sldChg chg="del">
        <pc:chgData name="Tom Netting" userId="c8861880-ee81-4823-ae1f-81f5a5499ee4" providerId="ADAL" clId="{E0EE4B16-5B9C-4BBC-85ED-5D1EEEBE43B8}" dt="2025-12-04T14:05:40.455" v="0" actId="2696"/>
        <pc:sldMkLst>
          <pc:docMk/>
          <pc:sldMk cId="1138652943" sldId="5725"/>
        </pc:sldMkLst>
      </pc:sldChg>
      <pc:sldChg chg="del">
        <pc:chgData name="Tom Netting" userId="c8861880-ee81-4823-ae1f-81f5a5499ee4" providerId="ADAL" clId="{E0EE4B16-5B9C-4BBC-85ED-5D1EEEBE43B8}" dt="2025-12-04T14:05:40.455" v="0" actId="2696"/>
        <pc:sldMkLst>
          <pc:docMk/>
          <pc:sldMk cId="3281870074" sldId="5726"/>
        </pc:sldMkLst>
      </pc:sldChg>
      <pc:sldChg chg="add">
        <pc:chgData name="Tom Netting" userId="c8861880-ee81-4823-ae1f-81f5a5499ee4" providerId="ADAL" clId="{E0EE4B16-5B9C-4BBC-85ED-5D1EEEBE43B8}" dt="2025-12-04T14:06:22.556" v="2"/>
        <pc:sldMkLst>
          <pc:docMk/>
          <pc:sldMk cId="2001909316" sldId="5728"/>
        </pc:sldMkLst>
      </pc:sldChg>
      <pc:sldChg chg="del">
        <pc:chgData name="Tom Netting" userId="c8861880-ee81-4823-ae1f-81f5a5499ee4" providerId="ADAL" clId="{E0EE4B16-5B9C-4BBC-85ED-5D1EEEBE43B8}" dt="2025-12-04T14:06:12.864" v="1" actId="2696"/>
        <pc:sldMkLst>
          <pc:docMk/>
          <pc:sldMk cId="3521465112" sldId="5728"/>
        </pc:sldMkLst>
      </pc:sldChg>
      <pc:sldChg chg="add">
        <pc:chgData name="Tom Netting" userId="c8861880-ee81-4823-ae1f-81f5a5499ee4" providerId="ADAL" clId="{E0EE4B16-5B9C-4BBC-85ED-5D1EEEBE43B8}" dt="2025-12-04T14:06:22.556" v="2"/>
        <pc:sldMkLst>
          <pc:docMk/>
          <pc:sldMk cId="895348570" sldId="5729"/>
        </pc:sldMkLst>
      </pc:sldChg>
      <pc:sldChg chg="del">
        <pc:chgData name="Tom Netting" userId="c8861880-ee81-4823-ae1f-81f5a5499ee4" providerId="ADAL" clId="{E0EE4B16-5B9C-4BBC-85ED-5D1EEEBE43B8}" dt="2025-12-04T14:06:12.864" v="1" actId="2696"/>
        <pc:sldMkLst>
          <pc:docMk/>
          <pc:sldMk cId="2112125541" sldId="5729"/>
        </pc:sldMkLst>
      </pc:sldChg>
      <pc:sldChg chg="addSp delSp modSp add mod ord">
        <pc:chgData name="Tom Netting" userId="c8861880-ee81-4823-ae1f-81f5a5499ee4" providerId="ADAL" clId="{E0EE4B16-5B9C-4BBC-85ED-5D1EEEBE43B8}" dt="2025-12-04T18:06:54.641" v="2633" actId="255"/>
        <pc:sldMkLst>
          <pc:docMk/>
          <pc:sldMk cId="2616321360" sldId="5730"/>
        </pc:sldMkLst>
        <pc:spChg chg="mod">
          <ac:chgData name="Tom Netting" userId="c8861880-ee81-4823-ae1f-81f5a5499ee4" providerId="ADAL" clId="{E0EE4B16-5B9C-4BBC-85ED-5D1EEEBE43B8}" dt="2025-12-04T18:06:54.641" v="2633" actId="255"/>
          <ac:spMkLst>
            <pc:docMk/>
            <pc:sldMk cId="2616321360" sldId="5730"/>
            <ac:spMk id="3" creationId="{09021984-39B3-1667-99C4-DD8420C39A9F}"/>
          </ac:spMkLst>
        </pc:spChg>
        <pc:spChg chg="add del mod">
          <ac:chgData name="Tom Netting" userId="c8861880-ee81-4823-ae1f-81f5a5499ee4" providerId="ADAL" clId="{E0EE4B16-5B9C-4BBC-85ED-5D1EEEBE43B8}" dt="2025-12-04T14:10:10.393" v="13" actId="21"/>
          <ac:spMkLst>
            <pc:docMk/>
            <pc:sldMk cId="2616321360" sldId="5730"/>
            <ac:spMk id="4" creationId="{6033946A-0811-3263-76D1-2C0477B95A58}"/>
          </ac:spMkLst>
        </pc:spChg>
        <pc:spChg chg="del">
          <ac:chgData name="Tom Netting" userId="c8861880-ee81-4823-ae1f-81f5a5499ee4" providerId="ADAL" clId="{E0EE4B16-5B9C-4BBC-85ED-5D1EEEBE43B8}" dt="2025-12-04T14:10:07.957" v="12" actId="21"/>
          <ac:spMkLst>
            <pc:docMk/>
            <pc:sldMk cId="2616321360" sldId="5730"/>
            <ac:spMk id="5" creationId="{1C73E858-4497-4759-0D7E-A7DD549FFC34}"/>
          </ac:spMkLst>
        </pc:spChg>
        <pc:spChg chg="add mod">
          <ac:chgData name="Tom Netting" userId="c8861880-ee81-4823-ae1f-81f5a5499ee4" providerId="ADAL" clId="{E0EE4B16-5B9C-4BBC-85ED-5D1EEEBE43B8}" dt="2025-12-04T18:06:40.134" v="2631" actId="1076"/>
          <ac:spMkLst>
            <pc:docMk/>
            <pc:sldMk cId="2616321360" sldId="5730"/>
            <ac:spMk id="6" creationId="{8FCF855E-5127-F944-E858-43175ADA9BE0}"/>
          </ac:spMkLst>
        </pc:spChg>
      </pc:sldChg>
      <pc:sldChg chg="del">
        <pc:chgData name="Tom Netting" userId="c8861880-ee81-4823-ae1f-81f5a5499ee4" providerId="ADAL" clId="{E0EE4B16-5B9C-4BBC-85ED-5D1EEEBE43B8}" dt="2025-12-04T14:06:12.864" v="1" actId="2696"/>
        <pc:sldMkLst>
          <pc:docMk/>
          <pc:sldMk cId="3654952395" sldId="5730"/>
        </pc:sldMkLst>
      </pc:sldChg>
      <pc:sldChg chg="addSp delSp modSp add mod ord">
        <pc:chgData name="Tom Netting" userId="c8861880-ee81-4823-ae1f-81f5a5499ee4" providerId="ADAL" clId="{E0EE4B16-5B9C-4BBC-85ED-5D1EEEBE43B8}" dt="2025-12-04T15:41:09.266" v="909"/>
        <pc:sldMkLst>
          <pc:docMk/>
          <pc:sldMk cId="161240115" sldId="5731"/>
        </pc:sldMkLst>
        <pc:spChg chg="mod">
          <ac:chgData name="Tom Netting" userId="c8861880-ee81-4823-ae1f-81f5a5499ee4" providerId="ADAL" clId="{E0EE4B16-5B9C-4BBC-85ED-5D1EEEBE43B8}" dt="2025-12-04T14:52:14.034" v="257" actId="20577"/>
          <ac:spMkLst>
            <pc:docMk/>
            <pc:sldMk cId="161240115" sldId="5731"/>
            <ac:spMk id="3" creationId="{6D3D2D4B-0AC9-44A0-F252-6F92A5A20807}"/>
          </ac:spMkLst>
        </pc:spChg>
        <pc:spChg chg="add del mod">
          <ac:chgData name="Tom Netting" userId="c8861880-ee81-4823-ae1f-81f5a5499ee4" providerId="ADAL" clId="{E0EE4B16-5B9C-4BBC-85ED-5D1EEEBE43B8}" dt="2025-12-04T14:09:00.931" v="4" actId="21"/>
          <ac:spMkLst>
            <pc:docMk/>
            <pc:sldMk cId="161240115" sldId="5731"/>
            <ac:spMk id="4" creationId="{2A7C8538-7B90-5090-DF50-AB496121E6EC}"/>
          </ac:spMkLst>
        </pc:spChg>
        <pc:spChg chg="del">
          <ac:chgData name="Tom Netting" userId="c8861880-ee81-4823-ae1f-81f5a5499ee4" providerId="ADAL" clId="{E0EE4B16-5B9C-4BBC-85ED-5D1EEEBE43B8}" dt="2025-12-04T14:08:58.495" v="3" actId="21"/>
          <ac:spMkLst>
            <pc:docMk/>
            <pc:sldMk cId="161240115" sldId="5731"/>
            <ac:spMk id="5" creationId="{033D26A2-620D-D84C-6E06-13C8B4037804}"/>
          </ac:spMkLst>
        </pc:spChg>
        <pc:spChg chg="add mod">
          <ac:chgData name="Tom Netting" userId="c8861880-ee81-4823-ae1f-81f5a5499ee4" providerId="ADAL" clId="{E0EE4B16-5B9C-4BBC-85ED-5D1EEEBE43B8}" dt="2025-12-04T14:09:16.499" v="5"/>
          <ac:spMkLst>
            <pc:docMk/>
            <pc:sldMk cId="161240115" sldId="5731"/>
            <ac:spMk id="6" creationId="{43CB6093-6072-CE98-4A6F-253A3E815830}"/>
          </ac:spMkLst>
        </pc:spChg>
      </pc:sldChg>
      <pc:sldChg chg="del">
        <pc:chgData name="Tom Netting" userId="c8861880-ee81-4823-ae1f-81f5a5499ee4" providerId="ADAL" clId="{E0EE4B16-5B9C-4BBC-85ED-5D1EEEBE43B8}" dt="2025-12-04T14:06:12.864" v="1" actId="2696"/>
        <pc:sldMkLst>
          <pc:docMk/>
          <pc:sldMk cId="1270332055" sldId="5731"/>
        </pc:sldMkLst>
      </pc:sldChg>
      <pc:sldChg chg="addSp delSp modSp add mod ord">
        <pc:chgData name="Tom Netting" userId="c8861880-ee81-4823-ae1f-81f5a5499ee4" providerId="ADAL" clId="{E0EE4B16-5B9C-4BBC-85ED-5D1EEEBE43B8}" dt="2025-12-04T15:42:05.026" v="917"/>
        <pc:sldMkLst>
          <pc:docMk/>
          <pc:sldMk cId="852418819" sldId="5732"/>
        </pc:sldMkLst>
        <pc:spChg chg="mod">
          <ac:chgData name="Tom Netting" userId="c8861880-ee81-4823-ae1f-81f5a5499ee4" providerId="ADAL" clId="{E0EE4B16-5B9C-4BBC-85ED-5D1EEEBE43B8}" dt="2025-12-04T14:10:19.454" v="14" actId="113"/>
          <ac:spMkLst>
            <pc:docMk/>
            <pc:sldMk cId="852418819" sldId="5732"/>
            <ac:spMk id="3" creationId="{CD0A8A27-9A69-CA6C-B8D1-286C8069C043}"/>
          </ac:spMkLst>
        </pc:spChg>
        <pc:spChg chg="add del mod">
          <ac:chgData name="Tom Netting" userId="c8861880-ee81-4823-ae1f-81f5a5499ee4" providerId="ADAL" clId="{E0EE4B16-5B9C-4BBC-85ED-5D1EEEBE43B8}" dt="2025-12-04T14:10:24.585" v="16" actId="21"/>
          <ac:spMkLst>
            <pc:docMk/>
            <pc:sldMk cId="852418819" sldId="5732"/>
            <ac:spMk id="4" creationId="{D8C4B4BB-3694-F2D0-B940-FBDBB69CD1E1}"/>
          </ac:spMkLst>
        </pc:spChg>
        <pc:spChg chg="del">
          <ac:chgData name="Tom Netting" userId="c8861880-ee81-4823-ae1f-81f5a5499ee4" providerId="ADAL" clId="{E0EE4B16-5B9C-4BBC-85ED-5D1EEEBE43B8}" dt="2025-12-04T14:10:22.366" v="15" actId="21"/>
          <ac:spMkLst>
            <pc:docMk/>
            <pc:sldMk cId="852418819" sldId="5732"/>
            <ac:spMk id="5" creationId="{14F6A26B-139E-AA3D-61FF-5CE0E57C8DCB}"/>
          </ac:spMkLst>
        </pc:spChg>
        <pc:spChg chg="add mod">
          <ac:chgData name="Tom Netting" userId="c8861880-ee81-4823-ae1f-81f5a5499ee4" providerId="ADAL" clId="{E0EE4B16-5B9C-4BBC-85ED-5D1EEEBE43B8}" dt="2025-12-04T14:11:17.993" v="19"/>
          <ac:spMkLst>
            <pc:docMk/>
            <pc:sldMk cId="852418819" sldId="5732"/>
            <ac:spMk id="6" creationId="{E76F023C-33FF-E626-DFE3-EF91C5D28150}"/>
          </ac:spMkLst>
        </pc:spChg>
      </pc:sldChg>
      <pc:sldChg chg="del">
        <pc:chgData name="Tom Netting" userId="c8861880-ee81-4823-ae1f-81f5a5499ee4" providerId="ADAL" clId="{E0EE4B16-5B9C-4BBC-85ED-5D1EEEBE43B8}" dt="2025-12-04T14:06:12.864" v="1" actId="2696"/>
        <pc:sldMkLst>
          <pc:docMk/>
          <pc:sldMk cId="3706206765" sldId="5732"/>
        </pc:sldMkLst>
      </pc:sldChg>
      <pc:sldChg chg="addSp delSp modSp mod">
        <pc:chgData name="Tom Netting" userId="c8861880-ee81-4823-ae1f-81f5a5499ee4" providerId="ADAL" clId="{E0EE4B16-5B9C-4BBC-85ED-5D1EEEBE43B8}" dt="2025-12-04T18:14:12.313" v="2872" actId="20577"/>
        <pc:sldMkLst>
          <pc:docMk/>
          <pc:sldMk cId="1924455974" sldId="5733"/>
        </pc:sldMkLst>
        <pc:spChg chg="mod">
          <ac:chgData name="Tom Netting" userId="c8861880-ee81-4823-ae1f-81f5a5499ee4" providerId="ADAL" clId="{E0EE4B16-5B9C-4BBC-85ED-5D1EEEBE43B8}" dt="2025-12-04T17:27:39.681" v="1646" actId="27636"/>
          <ac:spMkLst>
            <pc:docMk/>
            <pc:sldMk cId="1924455974" sldId="5733"/>
            <ac:spMk id="4" creationId="{DA85E2C0-8BC4-D300-7F66-9AA264EC9C0C}"/>
          </ac:spMkLst>
        </pc:spChg>
        <pc:spChg chg="mod">
          <ac:chgData name="Tom Netting" userId="c8861880-ee81-4823-ae1f-81f5a5499ee4" providerId="ADAL" clId="{E0EE4B16-5B9C-4BBC-85ED-5D1EEEBE43B8}" dt="2025-12-04T18:14:12.313" v="2872" actId="20577"/>
          <ac:spMkLst>
            <pc:docMk/>
            <pc:sldMk cId="1924455974" sldId="5733"/>
            <ac:spMk id="6" creationId="{E68F6078-954A-7AD6-4B48-F9C6A2CEB702}"/>
          </ac:spMkLst>
        </pc:spChg>
        <pc:spChg chg="del">
          <ac:chgData name="Tom Netting" userId="c8861880-ee81-4823-ae1f-81f5a5499ee4" providerId="ADAL" clId="{E0EE4B16-5B9C-4BBC-85ED-5D1EEEBE43B8}" dt="2025-12-04T18:13:15.756" v="2713" actId="21"/>
          <ac:spMkLst>
            <pc:docMk/>
            <pc:sldMk cId="1924455974" sldId="5733"/>
            <ac:spMk id="7" creationId="{6E1E7B80-A8B8-A9B3-54D3-DFAACFAC463E}"/>
          </ac:spMkLst>
        </pc:spChg>
        <pc:spChg chg="del">
          <ac:chgData name="Tom Netting" userId="c8861880-ee81-4823-ae1f-81f5a5499ee4" providerId="ADAL" clId="{E0EE4B16-5B9C-4BBC-85ED-5D1EEEBE43B8}" dt="2025-12-04T18:13:12.702" v="2712" actId="21"/>
          <ac:spMkLst>
            <pc:docMk/>
            <pc:sldMk cId="1924455974" sldId="5733"/>
            <ac:spMk id="8" creationId="{4C704008-B079-4560-9A27-FD9AA616EB42}"/>
          </ac:spMkLst>
        </pc:spChg>
        <pc:picChg chg="add mod">
          <ac:chgData name="Tom Netting" userId="c8861880-ee81-4823-ae1f-81f5a5499ee4" providerId="ADAL" clId="{E0EE4B16-5B9C-4BBC-85ED-5D1EEEBE43B8}" dt="2025-12-04T18:13:07.913" v="2711" actId="1076"/>
          <ac:picMkLst>
            <pc:docMk/>
            <pc:sldMk cId="1924455974" sldId="5733"/>
            <ac:picMk id="3" creationId="{5BBCCD1C-D39A-6AEF-9213-1407E6889558}"/>
          </ac:picMkLst>
        </pc:picChg>
        <pc:picChg chg="del">
          <ac:chgData name="Tom Netting" userId="c8861880-ee81-4823-ae1f-81f5a5499ee4" providerId="ADAL" clId="{E0EE4B16-5B9C-4BBC-85ED-5D1EEEBE43B8}" dt="2025-12-04T17:27:53.058" v="1647" actId="21"/>
          <ac:picMkLst>
            <pc:docMk/>
            <pc:sldMk cId="1924455974" sldId="5733"/>
            <ac:picMk id="5" creationId="{DE26BAEA-94C8-56FA-50E1-F48D9A2C6971}"/>
          </ac:picMkLst>
        </pc:picChg>
      </pc:sldChg>
      <pc:sldChg chg="addSp delSp modSp mod">
        <pc:chgData name="Tom Netting" userId="c8861880-ee81-4823-ae1f-81f5a5499ee4" providerId="ADAL" clId="{E0EE4B16-5B9C-4BBC-85ED-5D1EEEBE43B8}" dt="2025-12-04T18:16:19.498" v="3058" actId="1076"/>
        <pc:sldMkLst>
          <pc:docMk/>
          <pc:sldMk cId="2904286312" sldId="5735"/>
        </pc:sldMkLst>
        <pc:spChg chg="mod">
          <ac:chgData name="Tom Netting" userId="c8861880-ee81-4823-ae1f-81f5a5499ee4" providerId="ADAL" clId="{E0EE4B16-5B9C-4BBC-85ED-5D1EEEBE43B8}" dt="2025-12-04T18:16:19.498" v="3058" actId="1076"/>
          <ac:spMkLst>
            <pc:docMk/>
            <pc:sldMk cId="2904286312" sldId="5735"/>
            <ac:spMk id="5" creationId="{D703A5F9-EFDD-9B1A-E2F1-FE82ED488CC3}"/>
          </ac:spMkLst>
        </pc:spChg>
        <pc:picChg chg="add mod">
          <ac:chgData name="Tom Netting" userId="c8861880-ee81-4823-ae1f-81f5a5499ee4" providerId="ADAL" clId="{E0EE4B16-5B9C-4BBC-85ED-5D1EEEBE43B8}" dt="2025-12-04T18:15:43.159" v="2893" actId="1076"/>
          <ac:picMkLst>
            <pc:docMk/>
            <pc:sldMk cId="2904286312" sldId="5735"/>
            <ac:picMk id="3" creationId="{40E79952-DDDC-E359-3D59-7C00A6182B0C}"/>
          </ac:picMkLst>
        </pc:picChg>
        <pc:picChg chg="del">
          <ac:chgData name="Tom Netting" userId="c8861880-ee81-4823-ae1f-81f5a5499ee4" providerId="ADAL" clId="{E0EE4B16-5B9C-4BBC-85ED-5D1EEEBE43B8}" dt="2025-12-04T17:28:09.783" v="1648" actId="21"/>
          <ac:picMkLst>
            <pc:docMk/>
            <pc:sldMk cId="2904286312" sldId="5735"/>
            <ac:picMk id="4" creationId="{4182F3BD-307F-1572-4F65-874B3326ACC4}"/>
          </ac:picMkLst>
        </pc:picChg>
      </pc:sldChg>
      <pc:sldChg chg="del">
        <pc:chgData name="Tom Netting" userId="c8861880-ee81-4823-ae1f-81f5a5499ee4" providerId="ADAL" clId="{E0EE4B16-5B9C-4BBC-85ED-5D1EEEBE43B8}" dt="2025-12-04T17:26:54.499" v="1611" actId="47"/>
        <pc:sldMkLst>
          <pc:docMk/>
          <pc:sldMk cId="2191155531" sldId="5737"/>
        </pc:sldMkLst>
      </pc:sldChg>
      <pc:sldChg chg="del">
        <pc:chgData name="Tom Netting" userId="c8861880-ee81-4823-ae1f-81f5a5499ee4" providerId="ADAL" clId="{E0EE4B16-5B9C-4BBC-85ED-5D1EEEBE43B8}" dt="2025-12-04T17:26:54.499" v="1611" actId="47"/>
        <pc:sldMkLst>
          <pc:docMk/>
          <pc:sldMk cId="3472580001" sldId="5738"/>
        </pc:sldMkLst>
      </pc:sldChg>
      <pc:sldChg chg="del">
        <pc:chgData name="Tom Netting" userId="c8861880-ee81-4823-ae1f-81f5a5499ee4" providerId="ADAL" clId="{E0EE4B16-5B9C-4BBC-85ED-5D1EEEBE43B8}" dt="2025-12-04T17:26:54.499" v="1611" actId="47"/>
        <pc:sldMkLst>
          <pc:docMk/>
          <pc:sldMk cId="996811908" sldId="5739"/>
        </pc:sldMkLst>
      </pc:sldChg>
      <pc:sldChg chg="del">
        <pc:chgData name="Tom Netting" userId="c8861880-ee81-4823-ae1f-81f5a5499ee4" providerId="ADAL" clId="{E0EE4B16-5B9C-4BBC-85ED-5D1EEEBE43B8}" dt="2025-12-04T17:26:54.499" v="1611" actId="47"/>
        <pc:sldMkLst>
          <pc:docMk/>
          <pc:sldMk cId="1973156224" sldId="5740"/>
        </pc:sldMkLst>
      </pc:sldChg>
      <pc:sldChg chg="add">
        <pc:chgData name="Tom Netting" userId="c8861880-ee81-4823-ae1f-81f5a5499ee4" providerId="ADAL" clId="{E0EE4B16-5B9C-4BBC-85ED-5D1EEEBE43B8}" dt="2025-12-04T14:11:50.970" v="20" actId="2890"/>
        <pc:sldMkLst>
          <pc:docMk/>
          <pc:sldMk cId="3375307180" sldId="5741"/>
        </pc:sldMkLst>
      </pc:sldChg>
      <pc:sldChg chg="addSp delSp modSp add del mod">
        <pc:chgData name="Tom Netting" userId="c8861880-ee81-4823-ae1f-81f5a5499ee4" providerId="ADAL" clId="{E0EE4B16-5B9C-4BBC-85ED-5D1EEEBE43B8}" dt="2025-12-04T16:54:26.537" v="1603" actId="47"/>
        <pc:sldMkLst>
          <pc:docMk/>
          <pc:sldMk cId="2534563217" sldId="5742"/>
        </pc:sldMkLst>
        <pc:spChg chg="add mod">
          <ac:chgData name="Tom Netting" userId="c8861880-ee81-4823-ae1f-81f5a5499ee4" providerId="ADAL" clId="{E0EE4B16-5B9C-4BBC-85ED-5D1EEEBE43B8}" dt="2025-12-04T15:30:14.922" v="837"/>
          <ac:spMkLst>
            <pc:docMk/>
            <pc:sldMk cId="2534563217" sldId="5742"/>
            <ac:spMk id="2" creationId="{DB16EAF2-A6CB-D96A-7938-C186CD10E03F}"/>
          </ac:spMkLst>
        </pc:spChg>
        <pc:spChg chg="del">
          <ac:chgData name="Tom Netting" userId="c8861880-ee81-4823-ae1f-81f5a5499ee4" providerId="ADAL" clId="{E0EE4B16-5B9C-4BBC-85ED-5D1EEEBE43B8}" dt="2025-12-04T15:31:11.667" v="846" actId="21"/>
          <ac:spMkLst>
            <pc:docMk/>
            <pc:sldMk cId="2534563217" sldId="5742"/>
            <ac:spMk id="5" creationId="{3EABCD50-8F89-FDB1-E63A-5EA142E446BB}"/>
          </ac:spMkLst>
        </pc:spChg>
        <pc:spChg chg="add del mod">
          <ac:chgData name="Tom Netting" userId="c8861880-ee81-4823-ae1f-81f5a5499ee4" providerId="ADAL" clId="{E0EE4B16-5B9C-4BBC-85ED-5D1EEEBE43B8}" dt="2025-12-04T15:31:13.993" v="847" actId="21"/>
          <ac:spMkLst>
            <pc:docMk/>
            <pc:sldMk cId="2534563217" sldId="5742"/>
            <ac:spMk id="6" creationId="{154AD7C6-EAD5-7B34-2D8E-0842356A453E}"/>
          </ac:spMkLst>
        </pc:spChg>
        <pc:spChg chg="add mod">
          <ac:chgData name="Tom Netting" userId="c8861880-ee81-4823-ae1f-81f5a5499ee4" providerId="ADAL" clId="{E0EE4B16-5B9C-4BBC-85ED-5D1EEEBE43B8}" dt="2025-12-04T15:32:37.218" v="870"/>
          <ac:spMkLst>
            <pc:docMk/>
            <pc:sldMk cId="2534563217" sldId="5742"/>
            <ac:spMk id="7" creationId="{4B3AD8C7-A519-29B0-28D6-9014E9EA1DC9}"/>
          </ac:spMkLst>
        </pc:spChg>
      </pc:sldChg>
      <pc:sldChg chg="modSp add mod">
        <pc:chgData name="Tom Netting" userId="c8861880-ee81-4823-ae1f-81f5a5499ee4" providerId="ADAL" clId="{E0EE4B16-5B9C-4BBC-85ED-5D1EEEBE43B8}" dt="2025-12-04T15:32:26.679" v="869" actId="20577"/>
        <pc:sldMkLst>
          <pc:docMk/>
          <pc:sldMk cId="3485802163" sldId="5743"/>
        </pc:sldMkLst>
        <pc:spChg chg="mod">
          <ac:chgData name="Tom Netting" userId="c8861880-ee81-4823-ae1f-81f5a5499ee4" providerId="ADAL" clId="{E0EE4B16-5B9C-4BBC-85ED-5D1EEEBE43B8}" dt="2025-12-04T15:32:26.679" v="869" actId="20577"/>
          <ac:spMkLst>
            <pc:docMk/>
            <pc:sldMk cId="3485802163" sldId="5743"/>
            <ac:spMk id="5" creationId="{D17964F7-4D29-0D92-F7BE-06118986A64E}"/>
          </ac:spMkLst>
        </pc:spChg>
      </pc:sldChg>
      <pc:sldChg chg="modSp add mod">
        <pc:chgData name="Tom Netting" userId="c8861880-ee81-4823-ae1f-81f5a5499ee4" providerId="ADAL" clId="{E0EE4B16-5B9C-4BBC-85ED-5D1EEEBE43B8}" dt="2025-12-04T15:08:43.183" v="437" actId="1076"/>
        <pc:sldMkLst>
          <pc:docMk/>
          <pc:sldMk cId="893849107" sldId="5744"/>
        </pc:sldMkLst>
        <pc:spChg chg="mod">
          <ac:chgData name="Tom Netting" userId="c8861880-ee81-4823-ae1f-81f5a5499ee4" providerId="ADAL" clId="{E0EE4B16-5B9C-4BBC-85ED-5D1EEEBE43B8}" dt="2025-12-04T15:08:43.183" v="437" actId="1076"/>
          <ac:spMkLst>
            <pc:docMk/>
            <pc:sldMk cId="893849107" sldId="5744"/>
            <ac:spMk id="3" creationId="{807526E3-FDB2-79E8-FB46-CE4A8C264477}"/>
          </ac:spMkLst>
        </pc:spChg>
      </pc:sldChg>
      <pc:sldChg chg="modSp add mod">
        <pc:chgData name="Tom Netting" userId="c8861880-ee81-4823-ae1f-81f5a5499ee4" providerId="ADAL" clId="{E0EE4B16-5B9C-4BBC-85ED-5D1EEEBE43B8}" dt="2025-12-04T15:17:11.569" v="533" actId="15"/>
        <pc:sldMkLst>
          <pc:docMk/>
          <pc:sldMk cId="391765813" sldId="5745"/>
        </pc:sldMkLst>
        <pc:spChg chg="mod">
          <ac:chgData name="Tom Netting" userId="c8861880-ee81-4823-ae1f-81f5a5499ee4" providerId="ADAL" clId="{E0EE4B16-5B9C-4BBC-85ED-5D1EEEBE43B8}" dt="2025-12-04T15:17:11.569" v="533" actId="15"/>
          <ac:spMkLst>
            <pc:docMk/>
            <pc:sldMk cId="391765813" sldId="5745"/>
            <ac:spMk id="3" creationId="{84CBF700-B573-BEB7-7792-FBCAACDBC490}"/>
          </ac:spMkLst>
        </pc:spChg>
      </pc:sldChg>
      <pc:sldChg chg="modSp add mod">
        <pc:chgData name="Tom Netting" userId="c8861880-ee81-4823-ae1f-81f5a5499ee4" providerId="ADAL" clId="{E0EE4B16-5B9C-4BBC-85ED-5D1EEEBE43B8}" dt="2025-12-04T15:18:57.961" v="569" actId="255"/>
        <pc:sldMkLst>
          <pc:docMk/>
          <pc:sldMk cId="255945897" sldId="5746"/>
        </pc:sldMkLst>
        <pc:spChg chg="mod">
          <ac:chgData name="Tom Netting" userId="c8861880-ee81-4823-ae1f-81f5a5499ee4" providerId="ADAL" clId="{E0EE4B16-5B9C-4BBC-85ED-5D1EEEBE43B8}" dt="2025-12-04T15:18:57.961" v="569" actId="255"/>
          <ac:spMkLst>
            <pc:docMk/>
            <pc:sldMk cId="255945897" sldId="5746"/>
            <ac:spMk id="3" creationId="{366A884F-BA9D-6377-816B-6EBE6E41828B}"/>
          </ac:spMkLst>
        </pc:spChg>
      </pc:sldChg>
      <pc:sldChg chg="modSp add mod">
        <pc:chgData name="Tom Netting" userId="c8861880-ee81-4823-ae1f-81f5a5499ee4" providerId="ADAL" clId="{E0EE4B16-5B9C-4BBC-85ED-5D1EEEBE43B8}" dt="2025-12-04T15:23:30.494" v="606" actId="1076"/>
        <pc:sldMkLst>
          <pc:docMk/>
          <pc:sldMk cId="2128167004" sldId="5747"/>
        </pc:sldMkLst>
        <pc:spChg chg="mod">
          <ac:chgData name="Tom Netting" userId="c8861880-ee81-4823-ae1f-81f5a5499ee4" providerId="ADAL" clId="{E0EE4B16-5B9C-4BBC-85ED-5D1EEEBE43B8}" dt="2025-12-04T15:23:30.494" v="606" actId="1076"/>
          <ac:spMkLst>
            <pc:docMk/>
            <pc:sldMk cId="2128167004" sldId="5747"/>
            <ac:spMk id="3" creationId="{DFFD256E-4108-A81A-D9FE-09D567549F0D}"/>
          </ac:spMkLst>
        </pc:spChg>
      </pc:sldChg>
      <pc:sldChg chg="modSp add mod">
        <pc:chgData name="Tom Netting" userId="c8861880-ee81-4823-ae1f-81f5a5499ee4" providerId="ADAL" clId="{E0EE4B16-5B9C-4BBC-85ED-5D1EEEBE43B8}" dt="2025-12-04T15:25:16.246" v="671" actId="6549"/>
        <pc:sldMkLst>
          <pc:docMk/>
          <pc:sldMk cId="2127117879" sldId="5748"/>
        </pc:sldMkLst>
        <pc:spChg chg="mod">
          <ac:chgData name="Tom Netting" userId="c8861880-ee81-4823-ae1f-81f5a5499ee4" providerId="ADAL" clId="{E0EE4B16-5B9C-4BBC-85ED-5D1EEEBE43B8}" dt="2025-12-04T15:25:16.246" v="671" actId="6549"/>
          <ac:spMkLst>
            <pc:docMk/>
            <pc:sldMk cId="2127117879" sldId="5748"/>
            <ac:spMk id="3" creationId="{F7ADF7DE-F87F-6C4A-F0E6-E4470E6DC8EB}"/>
          </ac:spMkLst>
        </pc:spChg>
      </pc:sldChg>
      <pc:sldChg chg="modSp add mod">
        <pc:chgData name="Tom Netting" userId="c8861880-ee81-4823-ae1f-81f5a5499ee4" providerId="ADAL" clId="{E0EE4B16-5B9C-4BBC-85ED-5D1EEEBE43B8}" dt="2025-12-04T15:26:08.489" v="681" actId="15"/>
        <pc:sldMkLst>
          <pc:docMk/>
          <pc:sldMk cId="3704135948" sldId="5749"/>
        </pc:sldMkLst>
        <pc:spChg chg="mod">
          <ac:chgData name="Tom Netting" userId="c8861880-ee81-4823-ae1f-81f5a5499ee4" providerId="ADAL" clId="{E0EE4B16-5B9C-4BBC-85ED-5D1EEEBE43B8}" dt="2025-12-04T15:26:08.489" v="681" actId="15"/>
          <ac:spMkLst>
            <pc:docMk/>
            <pc:sldMk cId="3704135948" sldId="5749"/>
            <ac:spMk id="3" creationId="{5A39A7EE-FB89-00BF-B209-D8B7FEDAE536}"/>
          </ac:spMkLst>
        </pc:spChg>
      </pc:sldChg>
      <pc:sldChg chg="modSp add mod">
        <pc:chgData name="Tom Netting" userId="c8861880-ee81-4823-ae1f-81f5a5499ee4" providerId="ADAL" clId="{E0EE4B16-5B9C-4BBC-85ED-5D1EEEBE43B8}" dt="2025-12-04T15:28:36.933" v="809" actId="1076"/>
        <pc:sldMkLst>
          <pc:docMk/>
          <pc:sldMk cId="2691712634" sldId="5750"/>
        </pc:sldMkLst>
        <pc:spChg chg="mod">
          <ac:chgData name="Tom Netting" userId="c8861880-ee81-4823-ae1f-81f5a5499ee4" providerId="ADAL" clId="{E0EE4B16-5B9C-4BBC-85ED-5D1EEEBE43B8}" dt="2025-12-04T15:28:36.933" v="809" actId="1076"/>
          <ac:spMkLst>
            <pc:docMk/>
            <pc:sldMk cId="2691712634" sldId="5750"/>
            <ac:spMk id="3" creationId="{84BBFB00-81D5-3377-29B8-E0750407B281}"/>
          </ac:spMkLst>
        </pc:spChg>
      </pc:sldChg>
      <pc:sldChg chg="addSp delSp modSp add mod ord setBg">
        <pc:chgData name="Tom Netting" userId="c8861880-ee81-4823-ae1f-81f5a5499ee4" providerId="ADAL" clId="{E0EE4B16-5B9C-4BBC-85ED-5D1EEEBE43B8}" dt="2025-12-04T15:36:50.658" v="902"/>
        <pc:sldMkLst>
          <pc:docMk/>
          <pc:sldMk cId="2658456474" sldId="5751"/>
        </pc:sldMkLst>
        <pc:spChg chg="del">
          <ac:chgData name="Tom Netting" userId="c8861880-ee81-4823-ae1f-81f5a5499ee4" providerId="ADAL" clId="{E0EE4B16-5B9C-4BBC-85ED-5D1EEEBE43B8}" dt="2025-12-04T15:36:42.559" v="901" actId="26606"/>
          <ac:spMkLst>
            <pc:docMk/>
            <pc:sldMk cId="2658456474" sldId="5751"/>
            <ac:spMk id="1038" creationId="{4FE67461-38FC-76BD-6607-283600414665}"/>
          </ac:spMkLst>
        </pc:spChg>
        <pc:spChg chg="del">
          <ac:chgData name="Tom Netting" userId="c8861880-ee81-4823-ae1f-81f5a5499ee4" providerId="ADAL" clId="{E0EE4B16-5B9C-4BBC-85ED-5D1EEEBE43B8}" dt="2025-12-04T15:36:42.559" v="901" actId="26606"/>
          <ac:spMkLst>
            <pc:docMk/>
            <pc:sldMk cId="2658456474" sldId="5751"/>
            <ac:spMk id="1040" creationId="{AC49DB77-8C0E-201B-A82E-53698B6C3C14}"/>
          </ac:spMkLst>
        </pc:spChg>
        <pc:spChg chg="add">
          <ac:chgData name="Tom Netting" userId="c8861880-ee81-4823-ae1f-81f5a5499ee4" providerId="ADAL" clId="{E0EE4B16-5B9C-4BBC-85ED-5D1EEEBE43B8}" dt="2025-12-04T15:36:42.559" v="901" actId="26606"/>
          <ac:spMkLst>
            <pc:docMk/>
            <pc:sldMk cId="2658456474" sldId="5751"/>
            <ac:spMk id="2062" creationId="{754DE59E-B5D4-459B-9B25-926B381695A4}"/>
          </ac:spMkLst>
        </pc:spChg>
        <pc:spChg chg="add">
          <ac:chgData name="Tom Netting" userId="c8861880-ee81-4823-ae1f-81f5a5499ee4" providerId="ADAL" clId="{E0EE4B16-5B9C-4BBC-85ED-5D1EEEBE43B8}" dt="2025-12-04T15:36:42.559" v="901" actId="26606"/>
          <ac:spMkLst>
            <pc:docMk/>
            <pc:sldMk cId="2658456474" sldId="5751"/>
            <ac:spMk id="2064" creationId="{25720BE6-2514-406D-8C93-C0F40A74EECC}"/>
          </ac:spMkLst>
        </pc:spChg>
        <pc:grpChg chg="del">
          <ac:chgData name="Tom Netting" userId="c8861880-ee81-4823-ae1f-81f5a5499ee4" providerId="ADAL" clId="{E0EE4B16-5B9C-4BBC-85ED-5D1EEEBE43B8}" dt="2025-12-04T15:36:42.559" v="901" actId="26606"/>
          <ac:grpSpMkLst>
            <pc:docMk/>
            <pc:sldMk cId="2658456474" sldId="5751"/>
            <ac:grpSpMk id="1033" creationId="{93BAE29B-2D23-D368-674E-CD4DCBB1BF86}"/>
          </ac:grpSpMkLst>
        </pc:grpChg>
        <pc:grpChg chg="add">
          <ac:chgData name="Tom Netting" userId="c8861880-ee81-4823-ae1f-81f5a5499ee4" providerId="ADAL" clId="{E0EE4B16-5B9C-4BBC-85ED-5D1EEEBE43B8}" dt="2025-12-04T15:36:42.559" v="901" actId="26606"/>
          <ac:grpSpMkLst>
            <pc:docMk/>
            <pc:sldMk cId="2658456474" sldId="5751"/>
            <ac:grpSpMk id="2057" creationId="{E7FCAC22-642A-422B-8E48-FC011B5CD28A}"/>
          </ac:grpSpMkLst>
        </pc:grpChg>
        <pc:picChg chg="mod">
          <ac:chgData name="Tom Netting" userId="c8861880-ee81-4823-ae1f-81f5a5499ee4" providerId="ADAL" clId="{E0EE4B16-5B9C-4BBC-85ED-5D1EEEBE43B8}" dt="2025-12-04T15:36:42.559" v="901" actId="26606"/>
          <ac:picMkLst>
            <pc:docMk/>
            <pc:sldMk cId="2658456474" sldId="5751"/>
            <ac:picMk id="4" creationId="{D33EEE73-6F8F-3092-B0B4-2DC666228D2A}"/>
          </ac:picMkLst>
        </pc:picChg>
        <pc:picChg chg="del">
          <ac:chgData name="Tom Netting" userId="c8861880-ee81-4823-ae1f-81f5a5499ee4" providerId="ADAL" clId="{E0EE4B16-5B9C-4BBC-85ED-5D1EEEBE43B8}" dt="2025-12-04T15:36:33.633" v="899" actId="21"/>
          <ac:picMkLst>
            <pc:docMk/>
            <pc:sldMk cId="2658456474" sldId="5751"/>
            <ac:picMk id="1026" creationId="{74C66A3A-AA82-9E00-5D0B-DC9D39563F1A}"/>
          </ac:picMkLst>
        </pc:picChg>
        <pc:picChg chg="del">
          <ac:chgData name="Tom Netting" userId="c8861880-ee81-4823-ae1f-81f5a5499ee4" providerId="ADAL" clId="{E0EE4B16-5B9C-4BBC-85ED-5D1EEEBE43B8}" dt="2025-12-04T15:36:42.559" v="901" actId="26606"/>
          <ac:picMkLst>
            <pc:docMk/>
            <pc:sldMk cId="2658456474" sldId="5751"/>
            <ac:picMk id="1031" creationId="{00F5FF3E-9609-F6DA-C62E-1D9FFAFD3857}"/>
          </ac:picMkLst>
        </pc:picChg>
        <pc:picChg chg="add mod">
          <ac:chgData name="Tom Netting" userId="c8861880-ee81-4823-ae1f-81f5a5499ee4" providerId="ADAL" clId="{E0EE4B16-5B9C-4BBC-85ED-5D1EEEBE43B8}" dt="2025-12-04T15:36:42.559" v="901" actId="26606"/>
          <ac:picMkLst>
            <pc:docMk/>
            <pc:sldMk cId="2658456474" sldId="5751"/>
            <ac:picMk id="2050" creationId="{D33A364B-5330-29C5-69FC-1A66085B1D6B}"/>
          </ac:picMkLst>
        </pc:picChg>
        <pc:picChg chg="add">
          <ac:chgData name="Tom Netting" userId="c8861880-ee81-4823-ae1f-81f5a5499ee4" providerId="ADAL" clId="{E0EE4B16-5B9C-4BBC-85ED-5D1EEEBE43B8}" dt="2025-12-04T15:36:42.559" v="901" actId="26606"/>
          <ac:picMkLst>
            <pc:docMk/>
            <pc:sldMk cId="2658456474" sldId="5751"/>
            <ac:picMk id="2055" creationId="{710BDC6A-27CF-4D3D-987D-A64004D1BF79}"/>
          </ac:picMkLst>
        </pc:picChg>
      </pc:sldChg>
      <pc:sldChg chg="addSp delSp modSp add del mod">
        <pc:chgData name="Tom Netting" userId="c8861880-ee81-4823-ae1f-81f5a5499ee4" providerId="ADAL" clId="{E0EE4B16-5B9C-4BBC-85ED-5D1EEEBE43B8}" dt="2025-12-04T17:56:54.100" v="2488" actId="2696"/>
        <pc:sldMkLst>
          <pc:docMk/>
          <pc:sldMk cId="641097395" sldId="5752"/>
        </pc:sldMkLst>
        <pc:spChg chg="mod">
          <ac:chgData name="Tom Netting" userId="c8861880-ee81-4823-ae1f-81f5a5499ee4" providerId="ADAL" clId="{E0EE4B16-5B9C-4BBC-85ED-5D1EEEBE43B8}" dt="2025-12-04T17:55:50.519" v="2476" actId="26606"/>
          <ac:spMkLst>
            <pc:docMk/>
            <pc:sldMk cId="641097395" sldId="5752"/>
            <ac:spMk id="3" creationId="{EF5ED8DF-EE29-2CBD-4142-D5C40ED2247F}"/>
          </ac:spMkLst>
        </pc:spChg>
        <pc:spChg chg="mod">
          <ac:chgData name="Tom Netting" userId="c8861880-ee81-4823-ae1f-81f5a5499ee4" providerId="ADAL" clId="{E0EE4B16-5B9C-4BBC-85ED-5D1EEEBE43B8}" dt="2025-12-04T17:55:50.519" v="2476" actId="26606"/>
          <ac:spMkLst>
            <pc:docMk/>
            <pc:sldMk cId="641097395" sldId="5752"/>
            <ac:spMk id="5" creationId="{366F26D9-3F4C-24DA-5BD1-F7931FA8F085}"/>
          </ac:spMkLst>
        </pc:spChg>
        <pc:spChg chg="del">
          <ac:chgData name="Tom Netting" userId="c8861880-ee81-4823-ae1f-81f5a5499ee4" providerId="ADAL" clId="{E0EE4B16-5B9C-4BBC-85ED-5D1EEEBE43B8}" dt="2025-12-04T17:55:50.519" v="2476" actId="26606"/>
          <ac:spMkLst>
            <pc:docMk/>
            <pc:sldMk cId="641097395" sldId="5752"/>
            <ac:spMk id="12" creationId="{FF656793-6A32-DB63-0CE6-F9C58036925B}"/>
          </ac:spMkLst>
        </pc:spChg>
        <pc:spChg chg="add">
          <ac:chgData name="Tom Netting" userId="c8861880-ee81-4823-ae1f-81f5a5499ee4" providerId="ADAL" clId="{E0EE4B16-5B9C-4BBC-85ED-5D1EEEBE43B8}" dt="2025-12-04T17:55:50.519" v="2476" actId="26606"/>
          <ac:spMkLst>
            <pc:docMk/>
            <pc:sldMk cId="641097395" sldId="5752"/>
            <ac:spMk id="17" creationId="{EB0A0B1C-118E-4B41-923F-22606DFFB673}"/>
          </ac:spMkLst>
        </pc:spChg>
        <pc:spChg chg="add">
          <ac:chgData name="Tom Netting" userId="c8861880-ee81-4823-ae1f-81f5a5499ee4" providerId="ADAL" clId="{E0EE4B16-5B9C-4BBC-85ED-5D1EEEBE43B8}" dt="2025-12-04T17:55:50.519" v="2476" actId="26606"/>
          <ac:spMkLst>
            <pc:docMk/>
            <pc:sldMk cId="641097395" sldId="5752"/>
            <ac:spMk id="19" creationId="{21CF2FF7-AF2E-43A1-9777-69B8BB5E3D08}"/>
          </ac:spMkLst>
        </pc:spChg>
        <pc:spChg chg="add">
          <ac:chgData name="Tom Netting" userId="c8861880-ee81-4823-ae1f-81f5a5499ee4" providerId="ADAL" clId="{E0EE4B16-5B9C-4BBC-85ED-5D1EEEBE43B8}" dt="2025-12-04T17:55:50.519" v="2476" actId="26606"/>
          <ac:spMkLst>
            <pc:docMk/>
            <pc:sldMk cId="641097395" sldId="5752"/>
            <ac:spMk id="21" creationId="{4C9D0EF8-5A69-48B7-8DAF-DB7D25A08336}"/>
          </ac:spMkLst>
        </pc:spChg>
        <pc:picChg chg="add mod">
          <ac:chgData name="Tom Netting" userId="c8861880-ee81-4823-ae1f-81f5a5499ee4" providerId="ADAL" clId="{E0EE4B16-5B9C-4BBC-85ED-5D1EEEBE43B8}" dt="2025-12-04T17:55:50.519" v="2476" actId="26606"/>
          <ac:picMkLst>
            <pc:docMk/>
            <pc:sldMk cId="641097395" sldId="5752"/>
            <ac:picMk id="2" creationId="{53C5B733-0A91-C729-C5B7-53DD75B2A39A}"/>
          </ac:picMkLst>
        </pc:picChg>
        <pc:picChg chg="mod ord">
          <ac:chgData name="Tom Netting" userId="c8861880-ee81-4823-ae1f-81f5a5499ee4" providerId="ADAL" clId="{E0EE4B16-5B9C-4BBC-85ED-5D1EEEBE43B8}" dt="2025-12-04T17:55:50.519" v="2476" actId="26606"/>
          <ac:picMkLst>
            <pc:docMk/>
            <pc:sldMk cId="641097395" sldId="5752"/>
            <ac:picMk id="4" creationId="{1BCAB3F3-7D0E-D485-06C0-1D0003E1ACB7}"/>
          </ac:picMkLst>
        </pc:picChg>
        <pc:picChg chg="mod ord">
          <ac:chgData name="Tom Netting" userId="c8861880-ee81-4823-ae1f-81f5a5499ee4" providerId="ADAL" clId="{E0EE4B16-5B9C-4BBC-85ED-5D1EEEBE43B8}" dt="2025-12-04T17:55:50.519" v="2476" actId="26606"/>
          <ac:picMkLst>
            <pc:docMk/>
            <pc:sldMk cId="641097395" sldId="5752"/>
            <ac:picMk id="6" creationId="{35933EC4-7BB0-6F10-3569-565CE3440C11}"/>
          </ac:picMkLst>
        </pc:picChg>
      </pc:sldChg>
      <pc:sldChg chg="addSp delSp modSp add mod ord">
        <pc:chgData name="Tom Netting" userId="c8861880-ee81-4823-ae1f-81f5a5499ee4" providerId="ADAL" clId="{E0EE4B16-5B9C-4BBC-85ED-5D1EEEBE43B8}" dt="2025-12-04T17:47:30.124" v="2433" actId="1076"/>
        <pc:sldMkLst>
          <pc:docMk/>
          <pc:sldMk cId="1131854364" sldId="5753"/>
        </pc:sldMkLst>
        <pc:spChg chg="mod">
          <ac:chgData name="Tom Netting" userId="c8861880-ee81-4823-ae1f-81f5a5499ee4" providerId="ADAL" clId="{E0EE4B16-5B9C-4BBC-85ED-5D1EEEBE43B8}" dt="2025-12-04T17:43:31.116" v="2354" actId="26606"/>
          <ac:spMkLst>
            <pc:docMk/>
            <pc:sldMk cId="1131854364" sldId="5753"/>
            <ac:spMk id="3" creationId="{33BBCA1A-1A52-7D47-38C8-7D47158C627A}"/>
          </ac:spMkLst>
        </pc:spChg>
        <pc:spChg chg="mod">
          <ac:chgData name="Tom Netting" userId="c8861880-ee81-4823-ae1f-81f5a5499ee4" providerId="ADAL" clId="{E0EE4B16-5B9C-4BBC-85ED-5D1EEEBE43B8}" dt="2025-12-04T17:43:31.116" v="2354" actId="26606"/>
          <ac:spMkLst>
            <pc:docMk/>
            <pc:sldMk cId="1131854364" sldId="5753"/>
            <ac:spMk id="5" creationId="{441E9EA5-FE06-D361-0A35-E77021895D81}"/>
          </ac:spMkLst>
        </pc:spChg>
        <pc:spChg chg="add del">
          <ac:chgData name="Tom Netting" userId="c8861880-ee81-4823-ae1f-81f5a5499ee4" providerId="ADAL" clId="{E0EE4B16-5B9C-4BBC-85ED-5D1EEEBE43B8}" dt="2025-12-04T17:43:31.116" v="2354" actId="26606"/>
          <ac:spMkLst>
            <pc:docMk/>
            <pc:sldMk cId="1131854364" sldId="5753"/>
            <ac:spMk id="12" creationId="{F2362EE7-5967-5E75-0DB8-AE18D2FB15F1}"/>
          </ac:spMkLst>
        </pc:spChg>
        <pc:spChg chg="add del">
          <ac:chgData name="Tom Netting" userId="c8861880-ee81-4823-ae1f-81f5a5499ee4" providerId="ADAL" clId="{E0EE4B16-5B9C-4BBC-85ED-5D1EEEBE43B8}" dt="2025-12-04T17:43:31.116" v="2354" actId="26606"/>
          <ac:spMkLst>
            <pc:docMk/>
            <pc:sldMk cId="1131854364" sldId="5753"/>
            <ac:spMk id="17" creationId="{19075C07-CFB6-4B00-8D9D-38D8FB766C38}"/>
          </ac:spMkLst>
        </pc:spChg>
        <pc:spChg chg="add del">
          <ac:chgData name="Tom Netting" userId="c8861880-ee81-4823-ae1f-81f5a5499ee4" providerId="ADAL" clId="{E0EE4B16-5B9C-4BBC-85ED-5D1EEEBE43B8}" dt="2025-12-04T17:43:28.690" v="2351" actId="26606"/>
          <ac:spMkLst>
            <pc:docMk/>
            <pc:sldMk cId="1131854364" sldId="5753"/>
            <ac:spMk id="3079" creationId="{19075C07-CFB6-4B00-8D9D-38D8FB766C38}"/>
          </ac:spMkLst>
        </pc:spChg>
        <pc:spChg chg="add del">
          <ac:chgData name="Tom Netting" userId="c8861880-ee81-4823-ae1f-81f5a5499ee4" providerId="ADAL" clId="{E0EE4B16-5B9C-4BBC-85ED-5D1EEEBE43B8}" dt="2025-12-04T17:43:24.449" v="2344" actId="26606"/>
          <ac:spMkLst>
            <pc:docMk/>
            <pc:sldMk cId="1131854364" sldId="5753"/>
            <ac:spMk id="3084" creationId="{19075C07-CFB6-4B00-8D9D-38D8FB766C38}"/>
          </ac:spMkLst>
        </pc:spChg>
        <pc:picChg chg="add del mod ord">
          <ac:chgData name="Tom Netting" userId="c8861880-ee81-4823-ae1f-81f5a5499ee4" providerId="ADAL" clId="{E0EE4B16-5B9C-4BBC-85ED-5D1EEEBE43B8}" dt="2025-12-04T17:46:06.445" v="2422" actId="21"/>
          <ac:picMkLst>
            <pc:docMk/>
            <pc:sldMk cId="1131854364" sldId="5753"/>
            <ac:picMk id="2" creationId="{47993AEA-E8E6-76B3-B741-6496DA5E0E95}"/>
          </ac:picMkLst>
        </pc:picChg>
        <pc:picChg chg="add del mod">
          <ac:chgData name="Tom Netting" userId="c8861880-ee81-4823-ae1f-81f5a5499ee4" providerId="ADAL" clId="{E0EE4B16-5B9C-4BBC-85ED-5D1EEEBE43B8}" dt="2025-12-04T17:43:47.413" v="2357" actId="21"/>
          <ac:picMkLst>
            <pc:docMk/>
            <pc:sldMk cId="1131854364" sldId="5753"/>
            <ac:picMk id="4" creationId="{69B292B4-7C1F-8044-8D9A-C49118F689D7}"/>
          </ac:picMkLst>
        </pc:picChg>
        <pc:picChg chg="del">
          <ac:chgData name="Tom Netting" userId="c8861880-ee81-4823-ae1f-81f5a5499ee4" providerId="ADAL" clId="{E0EE4B16-5B9C-4BBC-85ED-5D1EEEBE43B8}" dt="2025-12-04T17:40:58.323" v="2313" actId="21"/>
          <ac:picMkLst>
            <pc:docMk/>
            <pc:sldMk cId="1131854364" sldId="5753"/>
            <ac:picMk id="6" creationId="{C4DE38C0-37C4-20B7-4BF4-E9532D275F6C}"/>
          </ac:picMkLst>
        </pc:picChg>
        <pc:picChg chg="add mod">
          <ac:chgData name="Tom Netting" userId="c8861880-ee81-4823-ae1f-81f5a5499ee4" providerId="ADAL" clId="{E0EE4B16-5B9C-4BBC-85ED-5D1EEEBE43B8}" dt="2025-12-04T17:47:20.075" v="2432" actId="1076"/>
          <ac:picMkLst>
            <pc:docMk/>
            <pc:sldMk cId="1131854364" sldId="5753"/>
            <ac:picMk id="7" creationId="{96DAE6A4-A905-C92D-EC20-08C2CADCD6B9}"/>
          </ac:picMkLst>
        </pc:picChg>
        <pc:picChg chg="add mod">
          <ac:chgData name="Tom Netting" userId="c8861880-ee81-4823-ae1f-81f5a5499ee4" providerId="ADAL" clId="{E0EE4B16-5B9C-4BBC-85ED-5D1EEEBE43B8}" dt="2025-12-04T17:47:30.124" v="2433" actId="1076"/>
          <ac:picMkLst>
            <pc:docMk/>
            <pc:sldMk cId="1131854364" sldId="5753"/>
            <ac:picMk id="8" creationId="{05E3C49B-13EF-CB28-A247-31EC54E72E7A}"/>
          </ac:picMkLst>
        </pc:picChg>
        <pc:picChg chg="add mod ord">
          <ac:chgData name="Tom Netting" userId="c8861880-ee81-4823-ae1f-81f5a5499ee4" providerId="ADAL" clId="{E0EE4B16-5B9C-4BBC-85ED-5D1EEEBE43B8}" dt="2025-12-04T17:43:28.690" v="2351" actId="26606"/>
          <ac:picMkLst>
            <pc:docMk/>
            <pc:sldMk cId="1131854364" sldId="5753"/>
            <ac:picMk id="3074" creationId="{6AC03C7A-FB3B-CD92-2D2D-4281DEFD7E50}"/>
          </ac:picMkLst>
        </pc:picChg>
        <pc:picChg chg="add del mod">
          <ac:chgData name="Tom Netting" userId="c8861880-ee81-4823-ae1f-81f5a5499ee4" providerId="ADAL" clId="{E0EE4B16-5B9C-4BBC-85ED-5D1EEEBE43B8}" dt="2025-12-04T17:46:09.828" v="2423" actId="21"/>
          <ac:picMkLst>
            <pc:docMk/>
            <pc:sldMk cId="1131854364" sldId="5753"/>
            <ac:picMk id="3076" creationId="{48A01E00-9F44-B403-F441-6E59B3DF9575}"/>
          </ac:picMkLst>
        </pc:picChg>
      </pc:sldChg>
      <pc:sldChg chg="addSp delSp modSp add mod ord">
        <pc:chgData name="Tom Netting" userId="c8861880-ee81-4823-ae1f-81f5a5499ee4" providerId="ADAL" clId="{E0EE4B16-5B9C-4BBC-85ED-5D1EEEBE43B8}" dt="2025-12-04T17:56:41.468" v="2486" actId="14100"/>
        <pc:sldMkLst>
          <pc:docMk/>
          <pc:sldMk cId="346543228" sldId="5754"/>
        </pc:sldMkLst>
        <pc:spChg chg="mod">
          <ac:chgData name="Tom Netting" userId="c8861880-ee81-4823-ae1f-81f5a5499ee4" providerId="ADAL" clId="{E0EE4B16-5B9C-4BBC-85ED-5D1EEEBE43B8}" dt="2025-12-04T17:54:48.859" v="2468" actId="26606"/>
          <ac:spMkLst>
            <pc:docMk/>
            <pc:sldMk cId="346543228" sldId="5754"/>
            <ac:spMk id="3" creationId="{37A39A2F-6969-A7AC-18A8-DEBF794AAB6B}"/>
          </ac:spMkLst>
        </pc:spChg>
        <pc:spChg chg="mod">
          <ac:chgData name="Tom Netting" userId="c8861880-ee81-4823-ae1f-81f5a5499ee4" providerId="ADAL" clId="{E0EE4B16-5B9C-4BBC-85ED-5D1EEEBE43B8}" dt="2025-12-04T17:54:48.859" v="2468" actId="26606"/>
          <ac:spMkLst>
            <pc:docMk/>
            <pc:sldMk cId="346543228" sldId="5754"/>
            <ac:spMk id="5" creationId="{F15D72A6-8FED-DED5-C086-9EFFB88471BD}"/>
          </ac:spMkLst>
        </pc:spChg>
        <pc:spChg chg="add del">
          <ac:chgData name="Tom Netting" userId="c8861880-ee81-4823-ae1f-81f5a5499ee4" providerId="ADAL" clId="{E0EE4B16-5B9C-4BBC-85ED-5D1EEEBE43B8}" dt="2025-12-04T17:54:48.859" v="2468" actId="26606"/>
          <ac:spMkLst>
            <pc:docMk/>
            <pc:sldMk cId="346543228" sldId="5754"/>
            <ac:spMk id="12" creationId="{40B20B76-A835-A0A8-62C7-670AE8251164}"/>
          </ac:spMkLst>
        </pc:spChg>
        <pc:spChg chg="add del">
          <ac:chgData name="Tom Netting" userId="c8861880-ee81-4823-ae1f-81f5a5499ee4" providerId="ADAL" clId="{E0EE4B16-5B9C-4BBC-85ED-5D1EEEBE43B8}" dt="2025-12-04T17:54:48.859" v="2468" actId="26606"/>
          <ac:spMkLst>
            <pc:docMk/>
            <pc:sldMk cId="346543228" sldId="5754"/>
            <ac:spMk id="5127" creationId="{19075C07-CFB6-4B00-8D9D-38D8FB766C38}"/>
          </ac:spMkLst>
        </pc:spChg>
        <pc:picChg chg="add del mod">
          <ac:chgData name="Tom Netting" userId="c8861880-ee81-4823-ae1f-81f5a5499ee4" providerId="ADAL" clId="{E0EE4B16-5B9C-4BBC-85ED-5D1EEEBE43B8}" dt="2025-12-04T17:54:04.092" v="2464" actId="21"/>
          <ac:picMkLst>
            <pc:docMk/>
            <pc:sldMk cId="346543228" sldId="5754"/>
            <ac:picMk id="2" creationId="{64FD68D4-659D-2AD6-0993-0C9DB6A61C1D}"/>
          </ac:picMkLst>
        </pc:picChg>
        <pc:picChg chg="del mod">
          <ac:chgData name="Tom Netting" userId="c8861880-ee81-4823-ae1f-81f5a5499ee4" providerId="ADAL" clId="{E0EE4B16-5B9C-4BBC-85ED-5D1EEEBE43B8}" dt="2025-12-04T17:54:57.030" v="2470" actId="21"/>
          <ac:picMkLst>
            <pc:docMk/>
            <pc:sldMk cId="346543228" sldId="5754"/>
            <ac:picMk id="4" creationId="{BDF014DE-93E2-BB18-D6C9-0535F3A8AF69}"/>
          </ac:picMkLst>
        </pc:picChg>
        <pc:picChg chg="del mod">
          <ac:chgData name="Tom Netting" userId="c8861880-ee81-4823-ae1f-81f5a5499ee4" providerId="ADAL" clId="{E0EE4B16-5B9C-4BBC-85ED-5D1EEEBE43B8}" dt="2025-12-04T17:53:27.939" v="2460" actId="21"/>
          <ac:picMkLst>
            <pc:docMk/>
            <pc:sldMk cId="346543228" sldId="5754"/>
            <ac:picMk id="6" creationId="{64FD68D4-659D-2AD6-0993-0C9DB6A61C1D}"/>
          </ac:picMkLst>
        </pc:picChg>
        <pc:picChg chg="add mod">
          <ac:chgData name="Tom Netting" userId="c8861880-ee81-4823-ae1f-81f5a5499ee4" providerId="ADAL" clId="{E0EE4B16-5B9C-4BBC-85ED-5D1EEEBE43B8}" dt="2025-12-04T17:55:24.774" v="2474" actId="1076"/>
          <ac:picMkLst>
            <pc:docMk/>
            <pc:sldMk cId="346543228" sldId="5754"/>
            <ac:picMk id="7" creationId="{1B8B2B86-74F1-D9AC-F1C3-6578D4A9C29F}"/>
          </ac:picMkLst>
        </pc:picChg>
        <pc:picChg chg="add mod">
          <ac:chgData name="Tom Netting" userId="c8861880-ee81-4823-ae1f-81f5a5499ee4" providerId="ADAL" clId="{E0EE4B16-5B9C-4BBC-85ED-5D1EEEBE43B8}" dt="2025-12-04T17:56:41.468" v="2486" actId="14100"/>
          <ac:picMkLst>
            <pc:docMk/>
            <pc:sldMk cId="346543228" sldId="5754"/>
            <ac:picMk id="8" creationId="{50D2DAD0-D4FD-3008-EC6E-B957502AD282}"/>
          </ac:picMkLst>
        </pc:picChg>
        <pc:picChg chg="add del mod ord">
          <ac:chgData name="Tom Netting" userId="c8861880-ee81-4823-ae1f-81f5a5499ee4" providerId="ADAL" clId="{E0EE4B16-5B9C-4BBC-85ED-5D1EEEBE43B8}" dt="2025-12-04T17:55:58.905" v="2477" actId="21"/>
          <ac:picMkLst>
            <pc:docMk/>
            <pc:sldMk cId="346543228" sldId="5754"/>
            <ac:picMk id="5122" creationId="{DDD52CA4-4787-CD82-79D9-283B1AABC9E2}"/>
          </ac:picMkLst>
        </pc:picChg>
      </pc:sldChg>
      <pc:sldChg chg="addSp delSp modSp add del mod">
        <pc:chgData name="Tom Netting" userId="c8861880-ee81-4823-ae1f-81f5a5499ee4" providerId="ADAL" clId="{E0EE4B16-5B9C-4BBC-85ED-5D1EEEBE43B8}" dt="2025-12-04T17:58:41.463" v="2501" actId="2696"/>
        <pc:sldMkLst>
          <pc:docMk/>
          <pc:sldMk cId="2453774060" sldId="5755"/>
        </pc:sldMkLst>
        <pc:spChg chg="mod ord">
          <ac:chgData name="Tom Netting" userId="c8861880-ee81-4823-ae1f-81f5a5499ee4" providerId="ADAL" clId="{E0EE4B16-5B9C-4BBC-85ED-5D1EEEBE43B8}" dt="2025-12-04T17:57:55.926" v="2494" actId="26606"/>
          <ac:spMkLst>
            <pc:docMk/>
            <pc:sldMk cId="2453774060" sldId="5755"/>
            <ac:spMk id="3" creationId="{E0AFFABA-CE27-095D-2A21-28655723772E}"/>
          </ac:spMkLst>
        </pc:spChg>
        <pc:spChg chg="mod ord">
          <ac:chgData name="Tom Netting" userId="c8861880-ee81-4823-ae1f-81f5a5499ee4" providerId="ADAL" clId="{E0EE4B16-5B9C-4BBC-85ED-5D1EEEBE43B8}" dt="2025-12-04T17:57:55.926" v="2494" actId="26606"/>
          <ac:spMkLst>
            <pc:docMk/>
            <pc:sldMk cId="2453774060" sldId="5755"/>
            <ac:spMk id="5" creationId="{A5593805-0B43-F8A3-8ACD-D0D7C1775A64}"/>
          </ac:spMkLst>
        </pc:spChg>
        <pc:spChg chg="del">
          <ac:chgData name="Tom Netting" userId="c8861880-ee81-4823-ae1f-81f5a5499ee4" providerId="ADAL" clId="{E0EE4B16-5B9C-4BBC-85ED-5D1EEEBE43B8}" dt="2025-12-04T17:57:55.926" v="2494" actId="26606"/>
          <ac:spMkLst>
            <pc:docMk/>
            <pc:sldMk cId="2453774060" sldId="5755"/>
            <ac:spMk id="12" creationId="{378A159B-0AB3-8004-92CA-87EF82F38AAD}"/>
          </ac:spMkLst>
        </pc:spChg>
        <pc:spChg chg="add">
          <ac:chgData name="Tom Netting" userId="c8861880-ee81-4823-ae1f-81f5a5499ee4" providerId="ADAL" clId="{E0EE4B16-5B9C-4BBC-85ED-5D1EEEBE43B8}" dt="2025-12-04T17:57:55.926" v="2494" actId="26606"/>
          <ac:spMkLst>
            <pc:docMk/>
            <pc:sldMk cId="2453774060" sldId="5755"/>
            <ac:spMk id="7175" creationId="{19075C07-CFB6-4B00-8D9D-38D8FB766C38}"/>
          </ac:spMkLst>
        </pc:spChg>
        <pc:picChg chg="add mod">
          <ac:chgData name="Tom Netting" userId="c8861880-ee81-4823-ae1f-81f5a5499ee4" providerId="ADAL" clId="{E0EE4B16-5B9C-4BBC-85ED-5D1EEEBE43B8}" dt="2025-12-04T17:57:55.926" v="2494" actId="26606"/>
          <ac:picMkLst>
            <pc:docMk/>
            <pc:sldMk cId="2453774060" sldId="5755"/>
            <ac:picMk id="2" creationId="{E1D7CC73-1222-D4E1-3255-AC6ABCCC5DCE}"/>
          </ac:picMkLst>
        </pc:picChg>
        <pc:picChg chg="del">
          <ac:chgData name="Tom Netting" userId="c8861880-ee81-4823-ae1f-81f5a5499ee4" providerId="ADAL" clId="{E0EE4B16-5B9C-4BBC-85ED-5D1EEEBE43B8}" dt="2025-12-04T17:57:05.873" v="2491" actId="21"/>
          <ac:picMkLst>
            <pc:docMk/>
            <pc:sldMk cId="2453774060" sldId="5755"/>
            <ac:picMk id="4" creationId="{8317E9DC-CB6D-220C-9A2D-1BFD3A798FAD}"/>
          </ac:picMkLst>
        </pc:picChg>
        <pc:picChg chg="del">
          <ac:chgData name="Tom Netting" userId="c8861880-ee81-4823-ae1f-81f5a5499ee4" providerId="ADAL" clId="{E0EE4B16-5B9C-4BBC-85ED-5D1EEEBE43B8}" dt="2025-12-04T17:57:03.314" v="2490" actId="21"/>
          <ac:picMkLst>
            <pc:docMk/>
            <pc:sldMk cId="2453774060" sldId="5755"/>
            <ac:picMk id="6" creationId="{E2F39A81-438C-AE79-3772-580BC42ABE96}"/>
          </ac:picMkLst>
        </pc:picChg>
        <pc:picChg chg="add mod">
          <ac:chgData name="Tom Netting" userId="c8861880-ee81-4823-ae1f-81f5a5499ee4" providerId="ADAL" clId="{E0EE4B16-5B9C-4BBC-85ED-5D1EEEBE43B8}" dt="2025-12-04T17:57:55.926" v="2494" actId="26606"/>
          <ac:picMkLst>
            <pc:docMk/>
            <pc:sldMk cId="2453774060" sldId="5755"/>
            <ac:picMk id="7170" creationId="{423BCE4B-E8C5-4427-842D-1F1F732C89B3}"/>
          </ac:picMkLst>
        </pc:picChg>
      </pc:sldChg>
      <pc:sldChg chg="addSp delSp modSp add del mod">
        <pc:chgData name="Tom Netting" userId="c8861880-ee81-4823-ae1f-81f5a5499ee4" providerId="ADAL" clId="{E0EE4B16-5B9C-4BBC-85ED-5D1EEEBE43B8}" dt="2025-12-04T17:50:31.111" v="2450" actId="2696"/>
        <pc:sldMkLst>
          <pc:docMk/>
          <pc:sldMk cId="1314020408" sldId="5756"/>
        </pc:sldMkLst>
        <pc:spChg chg="mod">
          <ac:chgData name="Tom Netting" userId="c8861880-ee81-4823-ae1f-81f5a5499ee4" providerId="ADAL" clId="{E0EE4B16-5B9C-4BBC-85ED-5D1EEEBE43B8}" dt="2025-12-04T17:49:29.043" v="2440" actId="26606"/>
          <ac:spMkLst>
            <pc:docMk/>
            <pc:sldMk cId="1314020408" sldId="5756"/>
            <ac:spMk id="3" creationId="{E8B71867-E011-8C6A-6035-45DDB5641F88}"/>
          </ac:spMkLst>
        </pc:spChg>
        <pc:spChg chg="mod">
          <ac:chgData name="Tom Netting" userId="c8861880-ee81-4823-ae1f-81f5a5499ee4" providerId="ADAL" clId="{E0EE4B16-5B9C-4BBC-85ED-5D1EEEBE43B8}" dt="2025-12-04T17:49:29.043" v="2440" actId="26606"/>
          <ac:spMkLst>
            <pc:docMk/>
            <pc:sldMk cId="1314020408" sldId="5756"/>
            <ac:spMk id="5" creationId="{16A5DD5C-AEC0-6576-FDCD-DC4B340C5D6E}"/>
          </ac:spMkLst>
        </pc:spChg>
        <pc:spChg chg="del">
          <ac:chgData name="Tom Netting" userId="c8861880-ee81-4823-ae1f-81f5a5499ee4" providerId="ADAL" clId="{E0EE4B16-5B9C-4BBC-85ED-5D1EEEBE43B8}" dt="2025-12-04T17:49:29.043" v="2440" actId="26606"/>
          <ac:spMkLst>
            <pc:docMk/>
            <pc:sldMk cId="1314020408" sldId="5756"/>
            <ac:spMk id="12" creationId="{CB36691F-C6C4-C2D8-BFF1-2692682904EF}"/>
          </ac:spMkLst>
        </pc:spChg>
        <pc:spChg chg="add">
          <ac:chgData name="Tom Netting" userId="c8861880-ee81-4823-ae1f-81f5a5499ee4" providerId="ADAL" clId="{E0EE4B16-5B9C-4BBC-85ED-5D1EEEBE43B8}" dt="2025-12-04T17:49:29.043" v="2440" actId="26606"/>
          <ac:spMkLst>
            <pc:docMk/>
            <pc:sldMk cId="1314020408" sldId="5756"/>
            <ac:spMk id="4105" creationId="{19075C07-CFB6-4B00-8D9D-38D8FB766C38}"/>
          </ac:spMkLst>
        </pc:spChg>
        <pc:picChg chg="del">
          <ac:chgData name="Tom Netting" userId="c8861880-ee81-4823-ae1f-81f5a5499ee4" providerId="ADAL" clId="{E0EE4B16-5B9C-4BBC-85ED-5D1EEEBE43B8}" dt="2025-12-04T17:47:50.241" v="2437" actId="21"/>
          <ac:picMkLst>
            <pc:docMk/>
            <pc:sldMk cId="1314020408" sldId="5756"/>
            <ac:picMk id="4" creationId="{FD21230B-EA95-97DC-0A4B-E2D2AE9C17CD}"/>
          </ac:picMkLst>
        </pc:picChg>
        <pc:picChg chg="del">
          <ac:chgData name="Tom Netting" userId="c8861880-ee81-4823-ae1f-81f5a5499ee4" providerId="ADAL" clId="{E0EE4B16-5B9C-4BBC-85ED-5D1EEEBE43B8}" dt="2025-12-04T17:47:47.515" v="2436" actId="21"/>
          <ac:picMkLst>
            <pc:docMk/>
            <pc:sldMk cId="1314020408" sldId="5756"/>
            <ac:picMk id="6" creationId="{5188B404-6DC7-95AB-385D-78C7C7244DDC}"/>
          </ac:picMkLst>
        </pc:picChg>
        <pc:picChg chg="add mod ord">
          <ac:chgData name="Tom Netting" userId="c8861880-ee81-4823-ae1f-81f5a5499ee4" providerId="ADAL" clId="{E0EE4B16-5B9C-4BBC-85ED-5D1EEEBE43B8}" dt="2025-12-04T17:49:35.324" v="2442" actId="1076"/>
          <ac:picMkLst>
            <pc:docMk/>
            <pc:sldMk cId="1314020408" sldId="5756"/>
            <ac:picMk id="4098" creationId="{960A2609-D7E7-1BAF-3DDD-73B8036AC69F}"/>
          </ac:picMkLst>
        </pc:picChg>
        <pc:picChg chg="add mod ord">
          <ac:chgData name="Tom Netting" userId="c8861880-ee81-4823-ae1f-81f5a5499ee4" providerId="ADAL" clId="{E0EE4B16-5B9C-4BBC-85ED-5D1EEEBE43B8}" dt="2025-12-04T17:49:43.212" v="2443" actId="1076"/>
          <ac:picMkLst>
            <pc:docMk/>
            <pc:sldMk cId="1314020408" sldId="5756"/>
            <ac:picMk id="4100" creationId="{39DB770D-3F23-D79E-3487-3738B2A2F480}"/>
          </ac:picMkLst>
        </pc:picChg>
      </pc:sldChg>
      <pc:sldChg chg="add del">
        <pc:chgData name="Tom Netting" userId="c8861880-ee81-4823-ae1f-81f5a5499ee4" providerId="ADAL" clId="{E0EE4B16-5B9C-4BBC-85ED-5D1EEEBE43B8}" dt="2025-12-04T17:27:33.543" v="1643" actId="47"/>
        <pc:sldMkLst>
          <pc:docMk/>
          <pc:sldMk cId="1665831118" sldId="5756"/>
        </pc:sldMkLst>
      </pc:sldChg>
      <pc:sldChg chg="add del">
        <pc:chgData name="Tom Netting" userId="c8861880-ee81-4823-ae1f-81f5a5499ee4" providerId="ADAL" clId="{E0EE4B16-5B9C-4BBC-85ED-5D1EEEBE43B8}" dt="2025-12-04T17:43:18.753" v="2336" actId="2890"/>
        <pc:sldMkLst>
          <pc:docMk/>
          <pc:sldMk cId="605092099" sldId="5757"/>
        </pc:sldMkLst>
      </pc:sldChg>
      <pc:sldChg chg="addSp delSp modSp add mod">
        <pc:chgData name="Tom Netting" userId="c8861880-ee81-4823-ae1f-81f5a5499ee4" providerId="ADAL" clId="{E0EE4B16-5B9C-4BBC-85ED-5D1EEEBE43B8}" dt="2025-12-04T17:50:21.881" v="2449" actId="1076"/>
        <pc:sldMkLst>
          <pc:docMk/>
          <pc:sldMk cId="2451601313" sldId="5757"/>
        </pc:sldMkLst>
        <pc:picChg chg="add mod">
          <ac:chgData name="Tom Netting" userId="c8861880-ee81-4823-ae1f-81f5a5499ee4" providerId="ADAL" clId="{E0EE4B16-5B9C-4BBC-85ED-5D1EEEBE43B8}" dt="2025-12-04T17:50:00.894" v="2445"/>
          <ac:picMkLst>
            <pc:docMk/>
            <pc:sldMk cId="2451601313" sldId="5757"/>
            <ac:picMk id="2" creationId="{0E4A3E67-86E3-F619-8B9A-62C6EF456538}"/>
          </ac:picMkLst>
        </pc:picChg>
        <pc:picChg chg="del">
          <ac:chgData name="Tom Netting" userId="c8861880-ee81-4823-ae1f-81f5a5499ee4" providerId="ADAL" clId="{E0EE4B16-5B9C-4BBC-85ED-5D1EEEBE43B8}" dt="2025-12-04T17:50:05.717" v="2446" actId="21"/>
          <ac:picMkLst>
            <pc:docMk/>
            <pc:sldMk cId="2451601313" sldId="5757"/>
            <ac:picMk id="4" creationId="{3C74183C-1227-3604-ACB5-ACCFE2BC241A}"/>
          </ac:picMkLst>
        </pc:picChg>
        <pc:picChg chg="del">
          <ac:chgData name="Tom Netting" userId="c8861880-ee81-4823-ae1f-81f5a5499ee4" providerId="ADAL" clId="{E0EE4B16-5B9C-4BBC-85ED-5D1EEEBE43B8}" dt="2025-12-04T17:49:52.089" v="2444" actId="21"/>
          <ac:picMkLst>
            <pc:docMk/>
            <pc:sldMk cId="2451601313" sldId="5757"/>
            <ac:picMk id="6" creationId="{D6A70BC3-8C66-5652-7FFB-A146257FA48C}"/>
          </ac:picMkLst>
        </pc:picChg>
        <pc:picChg chg="add mod">
          <ac:chgData name="Tom Netting" userId="c8861880-ee81-4823-ae1f-81f5a5499ee4" providerId="ADAL" clId="{E0EE4B16-5B9C-4BBC-85ED-5D1EEEBE43B8}" dt="2025-12-04T17:50:21.881" v="2449" actId="1076"/>
          <ac:picMkLst>
            <pc:docMk/>
            <pc:sldMk cId="2451601313" sldId="5757"/>
            <ac:picMk id="7" creationId="{8BF30F6F-0ED0-7560-5B28-69339D4364B4}"/>
          </ac:picMkLst>
        </pc:picChg>
      </pc:sldChg>
      <pc:sldChg chg="addSp delSp modSp add del mod">
        <pc:chgData name="Tom Netting" userId="c8861880-ee81-4823-ae1f-81f5a5499ee4" providerId="ADAL" clId="{E0EE4B16-5B9C-4BBC-85ED-5D1EEEBE43B8}" dt="2025-12-04T17:47:37.036" v="2434" actId="2696"/>
        <pc:sldMkLst>
          <pc:docMk/>
          <pc:sldMk cId="3254305003" sldId="5757"/>
        </pc:sldMkLst>
        <pc:spChg chg="mod">
          <ac:chgData name="Tom Netting" userId="c8861880-ee81-4823-ae1f-81f5a5499ee4" providerId="ADAL" clId="{E0EE4B16-5B9C-4BBC-85ED-5D1EEEBE43B8}" dt="2025-12-04T17:45:56.295" v="2421" actId="26606"/>
          <ac:spMkLst>
            <pc:docMk/>
            <pc:sldMk cId="3254305003" sldId="5757"/>
            <ac:spMk id="3" creationId="{89A10363-D212-2DA9-87D5-D083D227B3BD}"/>
          </ac:spMkLst>
        </pc:spChg>
        <pc:spChg chg="mod">
          <ac:chgData name="Tom Netting" userId="c8861880-ee81-4823-ae1f-81f5a5499ee4" providerId="ADAL" clId="{E0EE4B16-5B9C-4BBC-85ED-5D1EEEBE43B8}" dt="2025-12-04T17:45:56.295" v="2421" actId="26606"/>
          <ac:spMkLst>
            <pc:docMk/>
            <pc:sldMk cId="3254305003" sldId="5757"/>
            <ac:spMk id="5" creationId="{C88B1172-84A3-1720-E10C-CC096DA045BB}"/>
          </ac:spMkLst>
        </pc:spChg>
        <pc:spChg chg="del">
          <ac:chgData name="Tom Netting" userId="c8861880-ee81-4823-ae1f-81f5a5499ee4" providerId="ADAL" clId="{E0EE4B16-5B9C-4BBC-85ED-5D1EEEBE43B8}" dt="2025-12-04T17:45:56.295" v="2421" actId="26606"/>
          <ac:spMkLst>
            <pc:docMk/>
            <pc:sldMk cId="3254305003" sldId="5757"/>
            <ac:spMk id="12" creationId="{59824C81-7EE3-4884-B472-3BBF51A3806A}"/>
          </ac:spMkLst>
        </pc:spChg>
        <pc:spChg chg="add">
          <ac:chgData name="Tom Netting" userId="c8861880-ee81-4823-ae1f-81f5a5499ee4" providerId="ADAL" clId="{E0EE4B16-5B9C-4BBC-85ED-5D1EEEBE43B8}" dt="2025-12-04T17:45:56.295" v="2421" actId="26606"/>
          <ac:spMkLst>
            <pc:docMk/>
            <pc:sldMk cId="3254305003" sldId="5757"/>
            <ac:spMk id="3081" creationId="{19075C07-CFB6-4B00-8D9D-38D8FB766C38}"/>
          </ac:spMkLst>
        </pc:spChg>
        <pc:picChg chg="mod ord">
          <ac:chgData name="Tom Netting" userId="c8861880-ee81-4823-ae1f-81f5a5499ee4" providerId="ADAL" clId="{E0EE4B16-5B9C-4BBC-85ED-5D1EEEBE43B8}" dt="2025-12-04T17:45:56.295" v="2421" actId="26606"/>
          <ac:picMkLst>
            <pc:docMk/>
            <pc:sldMk cId="3254305003" sldId="5757"/>
            <ac:picMk id="2" creationId="{E8B4E8B3-1ED1-AB28-DF31-C39B14709E63}"/>
          </ac:picMkLst>
        </pc:picChg>
        <pc:picChg chg="mod ord">
          <ac:chgData name="Tom Netting" userId="c8861880-ee81-4823-ae1f-81f5a5499ee4" providerId="ADAL" clId="{E0EE4B16-5B9C-4BBC-85ED-5D1EEEBE43B8}" dt="2025-12-04T17:45:56.295" v="2421" actId="26606"/>
          <ac:picMkLst>
            <pc:docMk/>
            <pc:sldMk cId="3254305003" sldId="5757"/>
            <ac:picMk id="3076" creationId="{3ABA1996-087A-FFA5-7177-FAC5F3A55243}"/>
          </ac:picMkLst>
        </pc:picChg>
      </pc:sldChg>
      <pc:sldChg chg="addSp delSp modSp add del mod">
        <pc:chgData name="Tom Netting" userId="c8861880-ee81-4823-ae1f-81f5a5499ee4" providerId="ADAL" clId="{E0EE4B16-5B9C-4BBC-85ED-5D1EEEBE43B8}" dt="2025-12-04T17:56:50.592" v="2487" actId="2696"/>
        <pc:sldMkLst>
          <pc:docMk/>
          <pc:sldMk cId="2333806693" sldId="5758"/>
        </pc:sldMkLst>
        <pc:spChg chg="mod">
          <ac:chgData name="Tom Netting" userId="c8861880-ee81-4823-ae1f-81f5a5499ee4" providerId="ADAL" clId="{E0EE4B16-5B9C-4BBC-85ED-5D1EEEBE43B8}" dt="2025-12-04T17:53:17.560" v="2458" actId="26606"/>
          <ac:spMkLst>
            <pc:docMk/>
            <pc:sldMk cId="2333806693" sldId="5758"/>
            <ac:spMk id="3" creationId="{B9CC7B93-39D4-BF0E-64CA-FBE24FADB882}"/>
          </ac:spMkLst>
        </pc:spChg>
        <pc:spChg chg="mod">
          <ac:chgData name="Tom Netting" userId="c8861880-ee81-4823-ae1f-81f5a5499ee4" providerId="ADAL" clId="{E0EE4B16-5B9C-4BBC-85ED-5D1EEEBE43B8}" dt="2025-12-04T17:53:17.560" v="2458" actId="26606"/>
          <ac:spMkLst>
            <pc:docMk/>
            <pc:sldMk cId="2333806693" sldId="5758"/>
            <ac:spMk id="5" creationId="{D79AB52E-32FE-04BF-232B-503384FB5F49}"/>
          </ac:spMkLst>
        </pc:spChg>
        <pc:spChg chg="del">
          <ac:chgData name="Tom Netting" userId="c8861880-ee81-4823-ae1f-81f5a5499ee4" providerId="ADAL" clId="{E0EE4B16-5B9C-4BBC-85ED-5D1EEEBE43B8}" dt="2025-12-04T17:53:17.560" v="2458" actId="26606"/>
          <ac:spMkLst>
            <pc:docMk/>
            <pc:sldMk cId="2333806693" sldId="5758"/>
            <ac:spMk id="12" creationId="{0B58569A-B4E0-D772-5520-F03556848002}"/>
          </ac:spMkLst>
        </pc:spChg>
        <pc:spChg chg="add">
          <ac:chgData name="Tom Netting" userId="c8861880-ee81-4823-ae1f-81f5a5499ee4" providerId="ADAL" clId="{E0EE4B16-5B9C-4BBC-85ED-5D1EEEBE43B8}" dt="2025-12-04T17:53:17.560" v="2458" actId="26606"/>
          <ac:spMkLst>
            <pc:docMk/>
            <pc:sldMk cId="2333806693" sldId="5758"/>
            <ac:spMk id="17" creationId="{19075C07-CFB6-4B00-8D9D-38D8FB766C38}"/>
          </ac:spMkLst>
        </pc:spChg>
        <pc:picChg chg="add mod ord modCrop">
          <ac:chgData name="Tom Netting" userId="c8861880-ee81-4823-ae1f-81f5a5499ee4" providerId="ADAL" clId="{E0EE4B16-5B9C-4BBC-85ED-5D1EEEBE43B8}" dt="2025-12-04T17:53:53.436" v="2462" actId="732"/>
          <ac:picMkLst>
            <pc:docMk/>
            <pc:sldMk cId="2333806693" sldId="5758"/>
            <ac:picMk id="2" creationId="{07FDBBC8-7B8E-CA1B-E0B2-9F8C927D5254}"/>
          </ac:picMkLst>
        </pc:picChg>
        <pc:picChg chg="del">
          <ac:chgData name="Tom Netting" userId="c8861880-ee81-4823-ae1f-81f5a5499ee4" providerId="ADAL" clId="{E0EE4B16-5B9C-4BBC-85ED-5D1EEEBE43B8}" dt="2025-12-04T17:50:44.814" v="2453" actId="21"/>
          <ac:picMkLst>
            <pc:docMk/>
            <pc:sldMk cId="2333806693" sldId="5758"/>
            <ac:picMk id="4" creationId="{FB8AAB6E-E5F1-5B2F-EC0D-4B7B9347BB21}"/>
          </ac:picMkLst>
        </pc:picChg>
        <pc:picChg chg="del">
          <ac:chgData name="Tom Netting" userId="c8861880-ee81-4823-ae1f-81f5a5499ee4" providerId="ADAL" clId="{E0EE4B16-5B9C-4BBC-85ED-5D1EEEBE43B8}" dt="2025-12-04T17:50:41.647" v="2452" actId="21"/>
          <ac:picMkLst>
            <pc:docMk/>
            <pc:sldMk cId="2333806693" sldId="5758"/>
            <ac:picMk id="6" creationId="{AEB24D29-B91B-CA54-8CAF-EBC3DDF7D587}"/>
          </ac:picMkLst>
        </pc:picChg>
        <pc:picChg chg="add mod ord">
          <ac:chgData name="Tom Netting" userId="c8861880-ee81-4823-ae1f-81f5a5499ee4" providerId="ADAL" clId="{E0EE4B16-5B9C-4BBC-85ED-5D1EEEBE43B8}" dt="2025-12-04T17:53:17.560" v="2458" actId="26606"/>
          <ac:picMkLst>
            <pc:docMk/>
            <pc:sldMk cId="2333806693" sldId="5758"/>
            <ac:picMk id="7" creationId="{AA2E4194-8B18-D697-EBDE-F729046CA3E6}"/>
          </ac:picMkLst>
        </pc:picChg>
      </pc:sldChg>
      <pc:sldChg chg="addSp delSp modSp add mod ord">
        <pc:chgData name="Tom Netting" userId="c8861880-ee81-4823-ae1f-81f5a5499ee4" providerId="ADAL" clId="{E0EE4B16-5B9C-4BBC-85ED-5D1EEEBE43B8}" dt="2025-12-04T17:58:33.581" v="2500"/>
        <pc:sldMkLst>
          <pc:docMk/>
          <pc:sldMk cId="2603510491" sldId="5758"/>
        </pc:sldMkLst>
        <pc:picChg chg="add mod">
          <ac:chgData name="Tom Netting" userId="c8861880-ee81-4823-ae1f-81f5a5499ee4" providerId="ADAL" clId="{E0EE4B16-5B9C-4BBC-85ED-5D1EEEBE43B8}" dt="2025-12-04T17:58:11.793" v="2498"/>
          <ac:picMkLst>
            <pc:docMk/>
            <pc:sldMk cId="2603510491" sldId="5758"/>
            <ac:picMk id="2" creationId="{25009061-B7EB-18EE-0BB4-8368DD2173E5}"/>
          </ac:picMkLst>
        </pc:picChg>
        <pc:picChg chg="del">
          <ac:chgData name="Tom Netting" userId="c8861880-ee81-4823-ae1f-81f5a5499ee4" providerId="ADAL" clId="{E0EE4B16-5B9C-4BBC-85ED-5D1EEEBE43B8}" dt="2025-12-04T17:58:18.390" v="2499" actId="21"/>
          <ac:picMkLst>
            <pc:docMk/>
            <pc:sldMk cId="2603510491" sldId="5758"/>
            <ac:picMk id="4" creationId="{739151A5-6FBC-201E-BCC2-8783FEA1B850}"/>
          </ac:picMkLst>
        </pc:picChg>
        <pc:picChg chg="del">
          <ac:chgData name="Tom Netting" userId="c8861880-ee81-4823-ae1f-81f5a5499ee4" providerId="ADAL" clId="{E0EE4B16-5B9C-4BBC-85ED-5D1EEEBE43B8}" dt="2025-12-04T17:58:04.565" v="2497" actId="21"/>
          <ac:picMkLst>
            <pc:docMk/>
            <pc:sldMk cId="2603510491" sldId="5758"/>
            <ac:picMk id="6" creationId="{E806DE6D-06CC-C626-0F83-475742A6E455}"/>
          </ac:picMkLst>
        </pc:picChg>
        <pc:picChg chg="add mod">
          <ac:chgData name="Tom Netting" userId="c8861880-ee81-4823-ae1f-81f5a5499ee4" providerId="ADAL" clId="{E0EE4B16-5B9C-4BBC-85ED-5D1EEEBE43B8}" dt="2025-12-04T17:58:33.581" v="2500"/>
          <ac:picMkLst>
            <pc:docMk/>
            <pc:sldMk cId="2603510491" sldId="5758"/>
            <ac:picMk id="7" creationId="{EEEF609E-1FF6-856B-ED91-94D981F6EB37}"/>
          </ac:picMkLst>
        </pc:picChg>
      </pc:sldChg>
      <pc:sldChg chg="addSp delSp modSp add mod ord">
        <pc:chgData name="Tom Netting" userId="c8861880-ee81-4823-ae1f-81f5a5499ee4" providerId="ADAL" clId="{E0EE4B16-5B9C-4BBC-85ED-5D1EEEBE43B8}" dt="2025-12-04T18:01:33.475" v="2523" actId="1076"/>
        <pc:sldMkLst>
          <pc:docMk/>
          <pc:sldMk cId="1203069332" sldId="5759"/>
        </pc:sldMkLst>
        <pc:spChg chg="del">
          <ac:chgData name="Tom Netting" userId="c8861880-ee81-4823-ae1f-81f5a5499ee4" providerId="ADAL" clId="{E0EE4B16-5B9C-4BBC-85ED-5D1EEEBE43B8}" dt="2025-12-04T18:01:24.363" v="2507" actId="21"/>
          <ac:spMkLst>
            <pc:docMk/>
            <pc:sldMk cId="1203069332" sldId="5759"/>
            <ac:spMk id="7" creationId="{9B33485A-8383-975E-617F-CE03DC205D17}"/>
          </ac:spMkLst>
        </pc:spChg>
        <pc:picChg chg="add mod">
          <ac:chgData name="Tom Netting" userId="c8861880-ee81-4823-ae1f-81f5a5499ee4" providerId="ADAL" clId="{E0EE4B16-5B9C-4BBC-85ED-5D1EEEBE43B8}" dt="2025-12-04T18:01:33.475" v="2523" actId="1076"/>
          <ac:picMkLst>
            <pc:docMk/>
            <pc:sldMk cId="1203069332" sldId="5759"/>
            <ac:picMk id="3" creationId="{07D00AA4-C12A-619C-1446-1A0AC52689DE}"/>
          </ac:picMkLst>
        </pc:picChg>
        <pc:picChg chg="del">
          <ac:chgData name="Tom Netting" userId="c8861880-ee81-4823-ae1f-81f5a5499ee4" providerId="ADAL" clId="{E0EE4B16-5B9C-4BBC-85ED-5D1EEEBE43B8}" dt="2025-12-04T18:01:05.239" v="2505" actId="21"/>
          <ac:picMkLst>
            <pc:docMk/>
            <pc:sldMk cId="1203069332" sldId="5759"/>
            <ac:picMk id="4" creationId="{34E7639D-1F18-9DEC-3892-91CD350DA883}"/>
          </ac:picMkLst>
        </pc:picChg>
      </pc:sldChg>
      <pc:sldChg chg="add">
        <pc:chgData name="Tom Netting" userId="c8861880-ee81-4823-ae1f-81f5a5499ee4" providerId="ADAL" clId="{E0EE4B16-5B9C-4BBC-85ED-5D1EEEBE43B8}" dt="2025-12-04T18:02:03.971" v="2524" actId="2890"/>
        <pc:sldMkLst>
          <pc:docMk/>
          <pc:sldMk cId="260898457" sldId="5760"/>
        </pc:sldMkLst>
      </pc:sldChg>
      <pc:sldChg chg="modSp add mod ord">
        <pc:chgData name="Tom Netting" userId="c8861880-ee81-4823-ae1f-81f5a5499ee4" providerId="ADAL" clId="{E0EE4B16-5B9C-4BBC-85ED-5D1EEEBE43B8}" dt="2025-12-04T18:04:53.194" v="2604"/>
        <pc:sldMkLst>
          <pc:docMk/>
          <pc:sldMk cId="3965367111" sldId="5761"/>
        </pc:sldMkLst>
        <pc:spChg chg="mod">
          <ac:chgData name="Tom Netting" userId="c8861880-ee81-4823-ae1f-81f5a5499ee4" providerId="ADAL" clId="{E0EE4B16-5B9C-4BBC-85ED-5D1EEEBE43B8}" dt="2025-12-04T18:03:05.107" v="2563" actId="6549"/>
          <ac:spMkLst>
            <pc:docMk/>
            <pc:sldMk cId="3965367111" sldId="5761"/>
            <ac:spMk id="3" creationId="{208F717D-A774-C404-CA55-37D7F733C7A9}"/>
          </ac:spMkLst>
        </pc:spChg>
      </pc:sldChg>
      <pc:sldChg chg="modSp add mod">
        <pc:chgData name="Tom Netting" userId="c8861880-ee81-4823-ae1f-81f5a5499ee4" providerId="ADAL" clId="{E0EE4B16-5B9C-4BBC-85ED-5D1EEEBE43B8}" dt="2025-12-04T18:08:02.397" v="2654" actId="15"/>
        <pc:sldMkLst>
          <pc:docMk/>
          <pc:sldMk cId="2067421894" sldId="5762"/>
        </pc:sldMkLst>
        <pc:spChg chg="mod">
          <ac:chgData name="Tom Netting" userId="c8861880-ee81-4823-ae1f-81f5a5499ee4" providerId="ADAL" clId="{E0EE4B16-5B9C-4BBC-85ED-5D1EEEBE43B8}" dt="2025-12-04T18:08:02.397" v="2654" actId="15"/>
          <ac:spMkLst>
            <pc:docMk/>
            <pc:sldMk cId="2067421894" sldId="5762"/>
            <ac:spMk id="3" creationId="{4E5DD378-A828-A0FE-3A38-612AAEE9C43D}"/>
          </ac:spMkLst>
        </pc:spChg>
      </pc:sldChg>
      <pc:sldChg chg="modSp add mod">
        <pc:chgData name="Tom Netting" userId="c8861880-ee81-4823-ae1f-81f5a5499ee4" providerId="ADAL" clId="{E0EE4B16-5B9C-4BBC-85ED-5D1EEEBE43B8}" dt="2025-12-04T18:09:51.736" v="2686" actId="15"/>
        <pc:sldMkLst>
          <pc:docMk/>
          <pc:sldMk cId="1363528016" sldId="5763"/>
        </pc:sldMkLst>
        <pc:spChg chg="mod">
          <ac:chgData name="Tom Netting" userId="c8861880-ee81-4823-ae1f-81f5a5499ee4" providerId="ADAL" clId="{E0EE4B16-5B9C-4BBC-85ED-5D1EEEBE43B8}" dt="2025-12-04T18:09:51.736" v="2686" actId="15"/>
          <ac:spMkLst>
            <pc:docMk/>
            <pc:sldMk cId="1363528016" sldId="5763"/>
            <ac:spMk id="3" creationId="{FD617321-C5B8-A54F-0F88-5E6162A71592}"/>
          </ac:spMkLst>
        </pc:spChg>
      </pc:sldChg>
      <pc:sldChg chg="modSp add mod">
        <pc:chgData name="Tom Netting" userId="c8861880-ee81-4823-ae1f-81f5a5499ee4" providerId="ADAL" clId="{E0EE4B16-5B9C-4BBC-85ED-5D1EEEBE43B8}" dt="2025-12-04T18:10:41.941" v="2694" actId="1076"/>
        <pc:sldMkLst>
          <pc:docMk/>
          <pc:sldMk cId="2622366964" sldId="5764"/>
        </pc:sldMkLst>
        <pc:spChg chg="mod">
          <ac:chgData name="Tom Netting" userId="c8861880-ee81-4823-ae1f-81f5a5499ee4" providerId="ADAL" clId="{E0EE4B16-5B9C-4BBC-85ED-5D1EEEBE43B8}" dt="2025-12-04T18:10:41.941" v="2694" actId="1076"/>
          <ac:spMkLst>
            <pc:docMk/>
            <pc:sldMk cId="2622366964" sldId="5764"/>
            <ac:spMk id="3" creationId="{471F1A36-0497-87CB-1B54-D881746E8D12}"/>
          </ac:spMkLst>
        </pc:spChg>
      </pc:sldChg>
      <pc:sldChg chg="modSp add mod">
        <pc:chgData name="Tom Netting" userId="c8861880-ee81-4823-ae1f-81f5a5499ee4" providerId="ADAL" clId="{E0EE4B16-5B9C-4BBC-85ED-5D1EEEBE43B8}" dt="2025-12-04T18:11:09.087" v="2699" actId="1076"/>
        <pc:sldMkLst>
          <pc:docMk/>
          <pc:sldMk cId="1744785485" sldId="5765"/>
        </pc:sldMkLst>
        <pc:spChg chg="mod">
          <ac:chgData name="Tom Netting" userId="c8861880-ee81-4823-ae1f-81f5a5499ee4" providerId="ADAL" clId="{E0EE4B16-5B9C-4BBC-85ED-5D1EEEBE43B8}" dt="2025-12-04T18:11:09.087" v="2699" actId="1076"/>
          <ac:spMkLst>
            <pc:docMk/>
            <pc:sldMk cId="1744785485" sldId="5765"/>
            <ac:spMk id="3" creationId="{2CC88BA2-D9C8-A49A-7254-CD4ADD1AE63B}"/>
          </ac:spMkLst>
        </pc:spChg>
      </pc:sldChg>
      <pc:sldChg chg="modSp add mod">
        <pc:chgData name="Tom Netting" userId="c8861880-ee81-4823-ae1f-81f5a5499ee4" providerId="ADAL" clId="{E0EE4B16-5B9C-4BBC-85ED-5D1EEEBE43B8}" dt="2025-12-04T18:11:57.848" v="2709" actId="1076"/>
        <pc:sldMkLst>
          <pc:docMk/>
          <pc:sldMk cId="2151568119" sldId="5766"/>
        </pc:sldMkLst>
        <pc:spChg chg="mod">
          <ac:chgData name="Tom Netting" userId="c8861880-ee81-4823-ae1f-81f5a5499ee4" providerId="ADAL" clId="{E0EE4B16-5B9C-4BBC-85ED-5D1EEEBE43B8}" dt="2025-12-04T18:11:57.848" v="2709" actId="1076"/>
          <ac:spMkLst>
            <pc:docMk/>
            <pc:sldMk cId="2151568119" sldId="5766"/>
            <ac:spMk id="3" creationId="{0AAC83B7-6F02-CC01-1C59-5EF74FF388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EE8F-EBFC-4CEE-AE94-ACBA352BF2B2}"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ABA77-F450-4E5A-8DD1-427746DA7B3D}" type="slidenum">
              <a:rPr lang="en-US" smtClean="0"/>
              <a:t>‹#›</a:t>
            </a:fld>
            <a:endParaRPr lang="en-US"/>
          </a:p>
        </p:txBody>
      </p:sp>
    </p:spTree>
    <p:extLst>
      <p:ext uri="{BB962C8B-B14F-4D97-AF65-F5344CB8AC3E}">
        <p14:creationId xmlns:p14="http://schemas.microsoft.com/office/powerpoint/2010/main" val="7370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12/4/2025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FF1211-4E0C-4AB3-B04F-585959BDAFE8}"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DECAF-D3BE-4069-9C78-642ECCD01477}"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age -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A74DB9CF-224D-4318-8FE8-C75CF089B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4877" y="5644474"/>
            <a:ext cx="1160533" cy="1160533"/>
          </a:xfrm>
          <a:prstGeom prst="rect">
            <a:avLst/>
          </a:prstGeom>
        </p:spPr>
      </p:pic>
    </p:spTree>
    <p:extLst>
      <p:ext uri="{BB962C8B-B14F-4D97-AF65-F5344CB8AC3E}">
        <p14:creationId xmlns:p14="http://schemas.microsoft.com/office/powerpoint/2010/main" val="397024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Divider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923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BDC27-E420-4878-9EE6-7B9656D6442A}"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27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5885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lumns - Gradient">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9475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935586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00925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688039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822515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09137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endParaRPr lang="en-US"/>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57774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spTree>
    <p:extLst>
      <p:ext uri="{BB962C8B-B14F-4D97-AF65-F5344CB8AC3E}">
        <p14:creationId xmlns:p14="http://schemas.microsoft.com/office/powerpoint/2010/main" val="18802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65485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25544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59493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192837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718602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491288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4518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440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3959382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spTree>
    <p:extLst>
      <p:ext uri="{BB962C8B-B14F-4D97-AF65-F5344CB8AC3E}">
        <p14:creationId xmlns:p14="http://schemas.microsoft.com/office/powerpoint/2010/main" val="80988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22DC73-F065-42F5-A9F2-D90B2E42A0B3}"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041737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PPT-texture.jpg">
            <a:extLst>
              <a:ext uri="{FF2B5EF4-FFF2-40B4-BE49-F238E27FC236}">
                <a16:creationId xmlns:a16="http://schemas.microsoft.com/office/drawing/2014/main" id="{DC76ED32-4C43-CA44-8518-6CA3FADF83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sp>
        <p:nvSpPr>
          <p:cNvPr id="2" name="Title 1">
            <a:extLst>
              <a:ext uri="{FF2B5EF4-FFF2-40B4-BE49-F238E27FC236}">
                <a16:creationId xmlns:a16="http://schemas.microsoft.com/office/drawing/2014/main" id="{82B7F967-B8B7-DB46-8156-62A0A6454DEF}"/>
              </a:ext>
            </a:extLst>
          </p:cNvPr>
          <p:cNvSpPr>
            <a:spLocks noGrp="1"/>
          </p:cNvSpPr>
          <p:nvPr>
            <p:ph type="ctrTitle"/>
          </p:nvPr>
        </p:nvSpPr>
        <p:spPr>
          <a:xfrm>
            <a:off x="1524000" y="360399"/>
            <a:ext cx="9144000" cy="1931418"/>
          </a:xfrm>
        </p:spPr>
        <p:txBody>
          <a:bodyPr anchor="b"/>
          <a:lstStyle>
            <a:lvl1pPr algn="ctr">
              <a:defRPr sz="4500">
                <a:solidFill>
                  <a:schemeClr val="bg1"/>
                </a:solidFill>
                <a:latin typeface="Franklin Gothic Medium" panose="020B06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A0C17F9-8E4A-C147-B564-C14BA3CB335C}"/>
              </a:ext>
            </a:extLst>
          </p:cNvPr>
          <p:cNvSpPr>
            <a:spLocks noGrp="1"/>
          </p:cNvSpPr>
          <p:nvPr>
            <p:ph type="subTitle" idx="1"/>
          </p:nvPr>
        </p:nvSpPr>
        <p:spPr>
          <a:xfrm>
            <a:off x="1524000" y="2466256"/>
            <a:ext cx="9144000" cy="1655762"/>
          </a:xfrm>
        </p:spPr>
        <p:txBody>
          <a:bodyPr/>
          <a:lstStyle>
            <a:lvl1pPr marL="0" indent="0" algn="ctr">
              <a:buNone/>
              <a:defRPr sz="1800">
                <a:solidFill>
                  <a:schemeClr val="bg1"/>
                </a:solidFill>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Rectangle 9">
            <a:extLst>
              <a:ext uri="{FF2B5EF4-FFF2-40B4-BE49-F238E27FC236}">
                <a16:creationId xmlns:a16="http://schemas.microsoft.com/office/drawing/2014/main" id="{EE1FEB70-CE68-FF47-BBA3-AC69A97646A4}"/>
              </a:ext>
            </a:extLst>
          </p:cNvPr>
          <p:cNvSpPr/>
          <p:nvPr userDrawn="1"/>
        </p:nvSpPr>
        <p:spPr>
          <a:xfrm>
            <a:off x="-105878" y="3745991"/>
            <a:ext cx="12406964" cy="2547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Std Condensed"/>
            </a:endParaRPr>
          </a:p>
        </p:txBody>
      </p:sp>
      <p:pic>
        <p:nvPicPr>
          <p:cNvPr id="13" name="Picture 12">
            <a:extLst>
              <a:ext uri="{FF2B5EF4-FFF2-40B4-BE49-F238E27FC236}">
                <a16:creationId xmlns:a16="http://schemas.microsoft.com/office/drawing/2014/main" id="{E2E7BF81-6572-4A45-B6F6-4B451698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4891" y="4677047"/>
            <a:ext cx="4177285" cy="724707"/>
          </a:xfrm>
          <a:prstGeom prst="rect">
            <a:avLst/>
          </a:prstGeom>
        </p:spPr>
      </p:pic>
    </p:spTree>
    <p:extLst>
      <p:ext uri="{BB962C8B-B14F-4D97-AF65-F5344CB8AC3E}">
        <p14:creationId xmlns:p14="http://schemas.microsoft.com/office/powerpoint/2010/main" val="32158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F6ED-F8DD-6940-9DED-685DA4D90E59}"/>
              </a:ext>
            </a:extLst>
          </p:cNvPr>
          <p:cNvSpPr>
            <a:spLocks noGrp="1"/>
          </p:cNvSpPr>
          <p:nvPr>
            <p:ph type="title" hasCustomPrompt="1"/>
          </p:nvPr>
        </p:nvSpPr>
        <p:spPr/>
        <p:txBody>
          <a:bodyPr/>
          <a:lstStyle>
            <a:lvl1pPr>
              <a:defRPr>
                <a:solidFill>
                  <a:schemeClr val="accent5">
                    <a:lumMod val="50000"/>
                  </a:schemeClr>
                </a:solidFill>
                <a:latin typeface="Franklin Gothic Medium"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1C649D7-274E-F546-8163-467E8676EBA9}"/>
              </a:ext>
            </a:extLst>
          </p:cNvPr>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PT-texture.jpg">
            <a:extLst>
              <a:ext uri="{FF2B5EF4-FFF2-40B4-BE49-F238E27FC236}">
                <a16:creationId xmlns:a16="http://schemas.microsoft.com/office/drawing/2014/main" id="{F2F845A6-A9AD-D446-BCD2-F1FD3DDC5E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B21A2EF5-BE88-824C-8AE3-9C501E1B5FF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0964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708-18BC-5F40-801A-4DB9AD81323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671667-F22D-D144-80C8-E52EE910ABE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8" name="Picture 7" descr="PPT-texture.jpg">
            <a:extLst>
              <a:ext uri="{FF2B5EF4-FFF2-40B4-BE49-F238E27FC236}">
                <a16:creationId xmlns:a16="http://schemas.microsoft.com/office/drawing/2014/main" id="{4AFCF72A-6D03-9448-8BCC-E85C70F896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DCAB7E6B-5495-0241-A038-6C21CFFA7C7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1995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2713-1A48-B94B-95E6-6F37511A53CB}"/>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DF074-7AE1-A743-ACB3-3D931D6BE6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27819-1F97-2741-AF77-3A95FD059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PT-texture.jpg">
            <a:extLst>
              <a:ext uri="{FF2B5EF4-FFF2-40B4-BE49-F238E27FC236}">
                <a16:creationId xmlns:a16="http://schemas.microsoft.com/office/drawing/2014/main" id="{1BCD07BA-6B3E-F94B-BB07-CB83A233A5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0C2B9E53-A3F1-454D-A211-3370751BA5B6}"/>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29681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19C5-B79B-D849-97E7-6EC46CEAA27E}"/>
              </a:ext>
            </a:extLst>
          </p:cNvPr>
          <p:cNvSpPr>
            <a:spLocks noGrp="1"/>
          </p:cNvSpPr>
          <p:nvPr>
            <p:ph type="title" hasCustomPrompt="1"/>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412905-8B28-2449-90C7-6086C7451C8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FDD5072-2EE5-F540-AE5A-C31917477B0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F04A7-D7B1-9B4B-8A15-476CF70147C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F80BAB0-CD37-8744-87FF-22BA69E2407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PPT-texture.jpg">
            <a:extLst>
              <a:ext uri="{FF2B5EF4-FFF2-40B4-BE49-F238E27FC236}">
                <a16:creationId xmlns:a16="http://schemas.microsoft.com/office/drawing/2014/main" id="{8C9957BD-6FB8-CE4E-81B0-FEB601A341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2" name="Slide Number Placeholder 5">
            <a:extLst>
              <a:ext uri="{FF2B5EF4-FFF2-40B4-BE49-F238E27FC236}">
                <a16:creationId xmlns:a16="http://schemas.microsoft.com/office/drawing/2014/main" id="{38EEF599-9180-B645-B2F8-D917BF5217E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7052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BF95-00E0-924D-9D36-45D27100ADA3}"/>
              </a:ext>
            </a:extLst>
          </p:cNvPr>
          <p:cNvSpPr>
            <a:spLocks noGrp="1"/>
          </p:cNvSpPr>
          <p:nvPr>
            <p:ph type="title" hasCustomPrompt="1"/>
          </p:nvPr>
        </p:nvSpPr>
        <p:spPr/>
        <p:txBody>
          <a:bodyPr/>
          <a:lstStyle/>
          <a:p>
            <a:r>
              <a:rPr lang="en-US"/>
              <a:t>CLICK TO EDIT MASTER TITLE STYLE</a:t>
            </a:r>
          </a:p>
        </p:txBody>
      </p:sp>
      <p:pic>
        <p:nvPicPr>
          <p:cNvPr id="7" name="Picture 6" descr="PPT-texture.jpg">
            <a:extLst>
              <a:ext uri="{FF2B5EF4-FFF2-40B4-BE49-F238E27FC236}">
                <a16:creationId xmlns:a16="http://schemas.microsoft.com/office/drawing/2014/main" id="{5AF72BC0-B432-9546-963B-AE53016FF9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8" name="Slide Number Placeholder 5">
            <a:extLst>
              <a:ext uri="{FF2B5EF4-FFF2-40B4-BE49-F238E27FC236}">
                <a16:creationId xmlns:a16="http://schemas.microsoft.com/office/drawing/2014/main" id="{9BDC8D88-98CD-BB48-9969-F72E372A17FD}"/>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570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T-texture.jpg">
            <a:extLst>
              <a:ext uri="{FF2B5EF4-FFF2-40B4-BE49-F238E27FC236}">
                <a16:creationId xmlns:a16="http://schemas.microsoft.com/office/drawing/2014/main" id="{87051692-6205-234D-A416-DD2AA8FCEB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7" name="Slide Number Placeholder 5">
            <a:extLst>
              <a:ext uri="{FF2B5EF4-FFF2-40B4-BE49-F238E27FC236}">
                <a16:creationId xmlns:a16="http://schemas.microsoft.com/office/drawing/2014/main" id="{EEB5D4CD-47CD-A145-BD63-857AB8A91B7E}"/>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2919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51B4-6436-9142-A416-155D0B2754FE}"/>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E97498E-80F6-1141-8091-651A6A9BE92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57C17-9DA2-0A45-8E7F-692E4249276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812B4591-B72E-CF41-9FCB-4109D2CCE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8996DAE0-9EB4-8B47-8CD2-64EE24A16BC0}"/>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8755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7597-0634-5444-821E-DD2259130E13}"/>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C49D9D-B691-0945-AADB-93A8C008289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30287C-C3B6-D442-81EA-6CDE290A60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44808595-6AEC-4541-B0A9-9449DD8A6A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F699C251-946F-4B4A-B999-67CBFBCCDCAB}"/>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4948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BEA702-9B29-41CC-9BCC-3DF8A0D379FE}" type="datetimeFigureOut">
              <a:rPr lang="en-US" dirty="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PPT-texture.jpg">
            <a:extLst>
              <a:ext uri="{FF2B5EF4-FFF2-40B4-BE49-F238E27FC236}">
                <a16:creationId xmlns:a16="http://schemas.microsoft.com/office/drawing/2014/main" id="{EDC48DA5-CAE8-FE43-808C-E841689A97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6CC987F-7AB6-DD44-B0F6-1E7805E0EC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1604" y="2966761"/>
            <a:ext cx="5328793" cy="924479"/>
          </a:xfrm>
          <a:prstGeom prst="rect">
            <a:avLst/>
          </a:prstGeom>
        </p:spPr>
      </p:pic>
    </p:spTree>
    <p:extLst>
      <p:ext uri="{BB962C8B-B14F-4D97-AF65-F5344CB8AC3E}">
        <p14:creationId xmlns:p14="http://schemas.microsoft.com/office/powerpoint/2010/main" val="162393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649AC-CB8F-4FF1-9A34-5861C74DD0A7}" type="datetimeFigureOut">
              <a:rPr lang="en-US" dirty="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12/4/2025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2501716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40041-B1BA-744F-81BD-AD4290AC0D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731C5-97C4-7248-95AF-26CCC0B8B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512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defTabSz="685800" rtl="0" eaLnBrk="1" latinLnBrk="0" hangingPunct="1">
        <a:lnSpc>
          <a:spcPct val="90000"/>
        </a:lnSpc>
        <a:spcBef>
          <a:spcPct val="0"/>
        </a:spcBef>
        <a:buNone/>
        <a:defRPr sz="3300" kern="1200">
          <a:solidFill>
            <a:schemeClr val="accent5">
              <a:lumMod val="50000"/>
            </a:schemeClr>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ecfr.gov/current/title-34/section-600.5"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F28A-93FB-4DB7-9873-EC9D8ACBEB18}"/>
              </a:ext>
            </a:extLst>
          </p:cNvPr>
          <p:cNvSpPr>
            <a:spLocks noGrp="1"/>
          </p:cNvSpPr>
          <p:nvPr>
            <p:ph type="ctrTitle"/>
          </p:nvPr>
        </p:nvSpPr>
        <p:spPr>
          <a:xfrm rot="21420000">
            <a:off x="5157471" y="717569"/>
            <a:ext cx="5156271" cy="3100887"/>
          </a:xfrm>
        </p:spPr>
        <p:txBody>
          <a:bodyPr>
            <a:noAutofit/>
          </a:bodyPr>
          <a:lstStyle/>
          <a:p>
            <a:pPr algn="ctr"/>
            <a:r>
              <a:rPr lang="en-US" sz="4400">
                <a:solidFill>
                  <a:srgbClr val="680808"/>
                </a:solidFill>
              </a:rPr>
              <a:t>Federal</a:t>
            </a:r>
            <a:br>
              <a:rPr lang="en-US" sz="4400">
                <a:solidFill>
                  <a:srgbClr val="680808"/>
                </a:solidFill>
              </a:rPr>
            </a:br>
            <a:r>
              <a:rPr lang="en-US" sz="4400">
                <a:solidFill>
                  <a:srgbClr val="680808"/>
                </a:solidFill>
              </a:rPr>
              <a:t>legislative</a:t>
            </a:r>
            <a:br>
              <a:rPr lang="en-US" sz="4400">
                <a:solidFill>
                  <a:srgbClr val="680808"/>
                </a:solidFill>
              </a:rPr>
            </a:br>
            <a:r>
              <a:rPr lang="en-US" sz="4400">
                <a:solidFill>
                  <a:srgbClr val="680808"/>
                </a:solidFill>
              </a:rPr>
              <a:t>&amp; </a:t>
            </a:r>
            <a:br>
              <a:rPr lang="en-US" sz="4400">
                <a:solidFill>
                  <a:srgbClr val="680808"/>
                </a:solidFill>
              </a:rPr>
            </a:br>
            <a:r>
              <a:rPr lang="en-US" sz="4400">
                <a:solidFill>
                  <a:srgbClr val="680808"/>
                </a:solidFill>
              </a:rPr>
              <a:t>Regulatory </a:t>
            </a:r>
            <a:br>
              <a:rPr lang="en-US" sz="4400">
                <a:solidFill>
                  <a:srgbClr val="680808"/>
                </a:solidFill>
              </a:rPr>
            </a:br>
            <a:r>
              <a:rPr lang="en-US" sz="4400">
                <a:solidFill>
                  <a:srgbClr val="680808"/>
                </a:solidFill>
              </a:rPr>
              <a:t>Update</a:t>
            </a:r>
          </a:p>
        </p:txBody>
      </p:sp>
      <p:sp>
        <p:nvSpPr>
          <p:cNvPr id="5" name="TextBox 4">
            <a:extLst>
              <a:ext uri="{FF2B5EF4-FFF2-40B4-BE49-F238E27FC236}">
                <a16:creationId xmlns:a16="http://schemas.microsoft.com/office/drawing/2014/main" id="{78566011-9050-403C-A110-116FA5B0B924}"/>
              </a:ext>
            </a:extLst>
          </p:cNvPr>
          <p:cNvSpPr txBox="1"/>
          <p:nvPr/>
        </p:nvSpPr>
        <p:spPr>
          <a:xfrm rot="21444703">
            <a:off x="5220779" y="5114260"/>
            <a:ext cx="29376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Thursday, </a:t>
            </a:r>
            <a:r>
              <a:rPr lang="en-US" dirty="0">
                <a:solidFill>
                  <a:prstClr val="white"/>
                </a:solidFill>
                <a:latin typeface="Impact" panose="020B0806030902050204"/>
              </a:rPr>
              <a:t>November 20</a:t>
            </a: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 2025</a:t>
            </a:r>
          </a:p>
        </p:txBody>
      </p:sp>
      <p:pic>
        <p:nvPicPr>
          <p:cNvPr id="6" name="Picture 5">
            <a:extLst>
              <a:ext uri="{FF2B5EF4-FFF2-40B4-BE49-F238E27FC236}">
                <a16:creationId xmlns:a16="http://schemas.microsoft.com/office/drawing/2014/main" id="{A2C51650-68C6-4B64-B496-9CCDD79D2476}"/>
              </a:ext>
            </a:extLst>
          </p:cNvPr>
          <p:cNvPicPr>
            <a:picLocks noChangeAspect="1"/>
          </p:cNvPicPr>
          <p:nvPr/>
        </p:nvPicPr>
        <p:blipFill>
          <a:blip r:embed="rId2"/>
          <a:stretch>
            <a:fillRect/>
          </a:stretch>
        </p:blipFill>
        <p:spPr>
          <a:xfrm rot="21412578">
            <a:off x="939876" y="1866013"/>
            <a:ext cx="3486150" cy="1209675"/>
          </a:xfrm>
          <a:prstGeom prst="rect">
            <a:avLst/>
          </a:prstGeom>
        </p:spPr>
      </p:pic>
      <p:pic>
        <p:nvPicPr>
          <p:cNvPr id="4" name="Picture 3">
            <a:extLst>
              <a:ext uri="{FF2B5EF4-FFF2-40B4-BE49-F238E27FC236}">
                <a16:creationId xmlns:a16="http://schemas.microsoft.com/office/drawing/2014/main" id="{668D5A05-95E0-CF20-A9E8-945A0612FDA5}"/>
              </a:ext>
            </a:extLst>
          </p:cNvPr>
          <p:cNvPicPr>
            <a:picLocks noChangeAspect="1"/>
          </p:cNvPicPr>
          <p:nvPr/>
        </p:nvPicPr>
        <p:blipFill>
          <a:blip r:embed="rId3"/>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371118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0B5BC-2DD8-82D7-2900-3377EFF589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3D2D4B-0AC9-44A0-F252-6F92A5A20807}"/>
              </a:ext>
            </a:extLst>
          </p:cNvPr>
          <p:cNvSpPr txBox="1"/>
          <p:nvPr/>
        </p:nvSpPr>
        <p:spPr>
          <a:xfrm>
            <a:off x="525272" y="2490281"/>
            <a:ext cx="10671995" cy="18774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Aptos" panose="020B0004020202020204" pitchFamily="34" charset="0"/>
                <a:cs typeface="+mn-cs"/>
              </a:rPr>
              <a:t>Session Dates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AHEAD Committee will meet in-person for two multi-day sessions on the following dates: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Session 1: December 8-12, 2025 – New Workforce Pell Grants &amp; Federal Pell Grant Scholarship Exclusion Issues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Session 2: January 5-9, 2026 –</a:t>
            </a:r>
            <a:r>
              <a:rPr lang="en-US" sz="1600" dirty="0">
                <a:solidFill>
                  <a:prstClr val="black"/>
                </a:solidFill>
                <a:latin typeface="Calibri" panose="020F0502020204030204" pitchFamily="34" charset="0"/>
                <a:ea typeface="Aptos" panose="020B0004020202020204" pitchFamily="34" charset="0"/>
              </a:rPr>
              <a:t> Institutional &amp; Programmatic Accountability Measure</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
        <p:nvSpPr>
          <p:cNvPr id="6" name="Title 1">
            <a:extLst>
              <a:ext uri="{FF2B5EF4-FFF2-40B4-BE49-F238E27FC236}">
                <a16:creationId xmlns:a16="http://schemas.microsoft.com/office/drawing/2014/main" id="{43CB6093-6072-CE98-4A6F-253A3E815830}"/>
              </a:ext>
            </a:extLst>
          </p:cNvPr>
          <p:cNvSpPr>
            <a:spLocks noGrp="1"/>
          </p:cNvSpPr>
          <p:nvPr>
            <p:ph type="title"/>
          </p:nvPr>
        </p:nvSpPr>
        <p:spPr>
          <a:xfrm>
            <a:off x="525271" y="284642"/>
            <a:ext cx="10671996" cy="1505415"/>
          </a:xfrm>
        </p:spPr>
        <p:txBody>
          <a:bodyPr>
            <a:normAutofit/>
          </a:bodyPr>
          <a:lstStyle/>
          <a:p>
            <a:pPr algn="ctr"/>
            <a:r>
              <a:rPr lang="en-US" sz="4000" dirty="0">
                <a:solidFill>
                  <a:srgbClr val="680808"/>
                </a:solidFill>
              </a:rPr>
              <a:t> </a:t>
            </a: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16124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EBD3A-FEB4-AFFE-1B75-BCEBEF47F29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4E2FD9D-E017-2CEF-C532-7B4D37EC3110}"/>
              </a:ext>
            </a:extLst>
          </p:cNvPr>
          <p:cNvSpPr>
            <a:spLocks noGrp="1"/>
          </p:cNvSpPr>
          <p:nvPr>
            <p:ph type="title"/>
          </p:nvPr>
        </p:nvSpPr>
        <p:spPr>
          <a:xfrm>
            <a:off x="630046" y="18939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
        <p:nvSpPr>
          <p:cNvPr id="2" name="Rectangle 1">
            <a:extLst>
              <a:ext uri="{FF2B5EF4-FFF2-40B4-BE49-F238E27FC236}">
                <a16:creationId xmlns:a16="http://schemas.microsoft.com/office/drawing/2014/main" id="{14F27300-A668-8828-C3EF-06037260C0F3}"/>
              </a:ext>
            </a:extLst>
          </p:cNvPr>
          <p:cNvSpPr>
            <a:spLocks noChangeArrowheads="1"/>
          </p:cNvSpPr>
          <p:nvPr/>
        </p:nvSpPr>
        <p:spPr bwMode="auto">
          <a:xfrm>
            <a:off x="630047" y="1597729"/>
            <a:ext cx="10671995"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dirty="0">
                <a:solidFill>
                  <a:srgbClr val="680808"/>
                </a:solidFill>
                <a:latin typeface="Calibri" panose="020F0502020204030204" pitchFamily="34" charset="0"/>
                <a:ea typeface="Calibri" panose="020F0502020204030204" pitchFamily="34" charset="0"/>
                <a:cs typeface="Calibri" panose="020F0502020204030204" pitchFamily="34" charset="0"/>
              </a:rPr>
              <a:t>Constituency Groups</a:t>
            </a:r>
            <a:endParaRPr kumimoji="0" lang="en-US" altLang="en-US" sz="1800" b="0" i="0" u="none" strike="noStrike" kern="1200" cap="none" spc="0" normalizeH="0" baseline="0" noProof="0" dirty="0">
              <a:ln>
                <a:noFill/>
              </a:ln>
              <a:solidFill>
                <a:srgbClr val="68080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Students who are currently enrolled and receiving assistance from the Title IV, HEA programs.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Students who are veterans, U.S. military service members or groups representing them.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Employers and groups representing the business community, including small, medium, and large businesses.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Legal assistance organizations that represent students, consumer advocates, and civil rights groups that represent students.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Public institutions of higher education, including institutions eligible to receive Federal assistance under Title III and Title V of the HEA, Tribal Colleges and Universities, and Historically Black Colleges and Universities.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Private nonprofit institutions of higher education including institutions eligible to receive Federal assistance under Title III and Title V of the HEA, Tribal Colleges and Universities, and Historically Black Colleges and Universities.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Proprietary institutions of higher education, as defined in</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34 CFR 600.5</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State workforce agencies and workforce development boards.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State grant agencies, and other state and non-profit higher education financing organizations.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State higher education executive officers, State authorizing agencies, and other State regulators.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Accrediting agencies recognized by the Secretary of Education.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Organizations representing taxpayers and the public interest. </a:t>
            </a:r>
          </a:p>
        </p:txBody>
      </p:sp>
      <p:sp>
        <p:nvSpPr>
          <p:cNvPr id="4" name="TextBox 3">
            <a:extLst>
              <a:ext uri="{FF2B5EF4-FFF2-40B4-BE49-F238E27FC236}">
                <a16:creationId xmlns:a16="http://schemas.microsoft.com/office/drawing/2014/main" id="{717FCBBE-1CB4-A771-B65D-ABF9238CE293}"/>
              </a:ext>
            </a:extLst>
          </p:cNvPr>
          <p:cNvSpPr txBox="1"/>
          <p:nvPr/>
        </p:nvSpPr>
        <p:spPr>
          <a:xfrm>
            <a:off x="2082705" y="5861539"/>
            <a:ext cx="776667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https://www.federalregister.gov/documents/2025/07/25/2025-13998/public-hearing-negotiated-rulemaking-committees</a:t>
            </a:r>
          </a:p>
        </p:txBody>
      </p:sp>
    </p:spTree>
    <p:extLst>
      <p:ext uri="{BB962C8B-B14F-4D97-AF65-F5344CB8AC3E}">
        <p14:creationId xmlns:p14="http://schemas.microsoft.com/office/powerpoint/2010/main" val="369299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D0832BC0-8DB7-3363-A273-17CDE6D47887}"/>
            </a:ext>
          </a:extLst>
        </p:cNvPr>
        <p:cNvGrpSpPr/>
        <p:nvPr/>
      </p:nvGrpSpPr>
      <p:grpSpPr>
        <a:xfrm>
          <a:off x="0" y="0"/>
          <a:ext cx="0" cy="0"/>
          <a:chOff x="0" y="0"/>
          <a:chExt cx="0" cy="0"/>
        </a:xfrm>
      </p:grpSpPr>
      <p:pic>
        <p:nvPicPr>
          <p:cNvPr id="6" name="Picture 5" descr="A person in a suit&#10;&#10;AI-generated content may be incorrect.">
            <a:extLst>
              <a:ext uri="{FF2B5EF4-FFF2-40B4-BE49-F238E27FC236}">
                <a16:creationId xmlns:a16="http://schemas.microsoft.com/office/drawing/2014/main" id="{C96B8F8A-272F-02EF-37BF-88395A7B1D0F}"/>
              </a:ext>
            </a:extLst>
          </p:cNvPr>
          <p:cNvPicPr>
            <a:picLocks noChangeAspect="1"/>
          </p:cNvPicPr>
          <p:nvPr/>
        </p:nvPicPr>
        <p:blipFill>
          <a:blip r:embed="rId3"/>
          <a:srcRect t="1132" r="1" b="30132"/>
          <a:stretch>
            <a:fillRect/>
          </a:stretch>
        </p:blipFill>
        <p:spPr>
          <a:xfrm>
            <a:off x="1" y="-1"/>
            <a:ext cx="5791144" cy="3980623"/>
          </a:xfrm>
          <a:prstGeom prst="rect">
            <a:avLst/>
          </a:prstGeom>
          <a:ln>
            <a:noFill/>
          </a:ln>
        </p:spPr>
      </p:pic>
      <p:pic>
        <p:nvPicPr>
          <p:cNvPr id="4" name="Picture 3" descr="A person in a suit and tie&#10;&#10;AI-generated content may be incorrect.">
            <a:extLst>
              <a:ext uri="{FF2B5EF4-FFF2-40B4-BE49-F238E27FC236}">
                <a16:creationId xmlns:a16="http://schemas.microsoft.com/office/drawing/2014/main" id="{F7210F0C-1A3A-9326-4CCE-3E85989B996F}"/>
              </a:ext>
            </a:extLst>
          </p:cNvPr>
          <p:cNvPicPr>
            <a:picLocks noChangeAspect="1"/>
          </p:cNvPicPr>
          <p:nvPr/>
        </p:nvPicPr>
        <p:blipFill>
          <a:blip r:embed="rId4"/>
          <a:srcRect t="7820" b="23487"/>
          <a:stretch>
            <a:fillRect/>
          </a:stretch>
        </p:blipFill>
        <p:spPr>
          <a:xfrm>
            <a:off x="5914589" y="10"/>
            <a:ext cx="5794811" cy="3980612"/>
          </a:xfrm>
          <a:prstGeom prst="rect">
            <a:avLst/>
          </a:prstGeom>
          <a:ln>
            <a:noFill/>
          </a:ln>
        </p:spPr>
      </p:pic>
      <p:sp>
        <p:nvSpPr>
          <p:cNvPr id="12" name="Rectangle 11">
            <a:extLst>
              <a:ext uri="{FF2B5EF4-FFF2-40B4-BE49-F238E27FC236}">
                <a16:creationId xmlns:a16="http://schemas.microsoft.com/office/drawing/2014/main" id="{19075C07-CFB6-4B00-8D9D-38D8FB766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693F99CE-BE46-A952-2014-EC08CD156E30}"/>
              </a:ext>
            </a:extLst>
          </p:cNvPr>
          <p:cNvSpPr>
            <a:spLocks noGrp="1"/>
          </p:cNvSpPr>
          <p:nvPr>
            <p:ph type="title"/>
          </p:nvPr>
        </p:nvSpPr>
        <p:spPr>
          <a:xfrm>
            <a:off x="720971" y="4455191"/>
            <a:ext cx="3373149" cy="1608035"/>
          </a:xfrm>
        </p:spPr>
        <p:txBody>
          <a:bodyPr vert="horz" lIns="91440" tIns="45720" rIns="91440" bIns="45720" rtlCol="0" anchor="ctr">
            <a:normAutofit/>
          </a:bodyPr>
          <a:lstStyle/>
          <a:p>
            <a:pPr algn="ctr"/>
            <a:r>
              <a:rPr lang="en-US" sz="4800" dirty="0">
                <a:solidFill>
                  <a:schemeClr val="bg1"/>
                </a:solidFill>
              </a:rPr>
              <a:t>AHEAD Committee</a:t>
            </a:r>
          </a:p>
        </p:txBody>
      </p:sp>
      <p:sp>
        <p:nvSpPr>
          <p:cNvPr id="3" name="TextBox 2">
            <a:extLst>
              <a:ext uri="{FF2B5EF4-FFF2-40B4-BE49-F238E27FC236}">
                <a16:creationId xmlns:a16="http://schemas.microsoft.com/office/drawing/2014/main" id="{724D334B-B6F6-6292-B05D-989021392139}"/>
              </a:ext>
            </a:extLst>
          </p:cNvPr>
          <p:cNvSpPr txBox="1"/>
          <p:nvPr/>
        </p:nvSpPr>
        <p:spPr>
          <a:xfrm>
            <a:off x="4634682" y="4267829"/>
            <a:ext cx="6635805" cy="1957125"/>
          </a:xfrm>
          <a:prstGeom prst="rect">
            <a:avLst/>
          </a:prstGeom>
        </p:spPr>
        <p:txBody>
          <a:bodyPr vert="horz" lIns="91440" tIns="45720" rIns="91440" bIns="45720" rtlCol="0" anchor="ctr">
            <a:normAutofit fontScale="92500"/>
          </a:bodyPr>
          <a:lstStyle/>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6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Proprietary Institutions of Higher Education Negotiators</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endParaRPr kumimoji="0" lang="en-US" sz="9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Primary/Lead Negotiator: </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Jeff Arthur, chief regulatory officer, ECPI university</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endPar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Alternate Negotiator: </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RYAN </a:t>
            </a:r>
            <a:r>
              <a:rPr kumimoji="0" lang="en-US" sz="1200" b="0" i="0" u="none" strike="noStrike" kern="1200" cap="all"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claybaugh</a:t>
            </a: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Vice President of Regulatory Compliance and Financial Aid, Post University</a:t>
            </a:r>
          </a:p>
        </p:txBody>
      </p:sp>
    </p:spTree>
    <p:extLst>
      <p:ext uri="{BB962C8B-B14F-4D97-AF65-F5344CB8AC3E}">
        <p14:creationId xmlns:p14="http://schemas.microsoft.com/office/powerpoint/2010/main" val="377518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C6E26CF-F43F-D348-837E-D19A3709268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2362EE7-5967-5E75-0DB8-AE18D2FB1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441E9EA5-FE06-D361-0A35-E77021895D81}"/>
              </a:ext>
            </a:extLst>
          </p:cNvPr>
          <p:cNvSpPr>
            <a:spLocks noGrp="1"/>
          </p:cNvSpPr>
          <p:nvPr>
            <p:ph type="title"/>
          </p:nvPr>
        </p:nvSpPr>
        <p:spPr>
          <a:xfrm>
            <a:off x="720971" y="4455191"/>
            <a:ext cx="3373149" cy="1608035"/>
          </a:xfrm>
        </p:spPr>
        <p:txBody>
          <a:bodyPr vert="horz" lIns="91440" tIns="45720" rIns="91440" bIns="45720" rtlCol="0" anchor="ctr">
            <a:normAutofit/>
          </a:bodyPr>
          <a:lstStyle/>
          <a:p>
            <a:pPr algn="ctr"/>
            <a:r>
              <a:rPr lang="en-US" sz="4800">
                <a:solidFill>
                  <a:schemeClr val="bg1"/>
                </a:solidFill>
              </a:rPr>
              <a:t>AHEAD Committee</a:t>
            </a:r>
            <a:endParaRPr lang="en-US" sz="4800" dirty="0">
              <a:solidFill>
                <a:schemeClr val="bg1"/>
              </a:solidFill>
            </a:endParaRPr>
          </a:p>
        </p:txBody>
      </p:sp>
      <p:sp>
        <p:nvSpPr>
          <p:cNvPr id="3" name="TextBox 2">
            <a:extLst>
              <a:ext uri="{FF2B5EF4-FFF2-40B4-BE49-F238E27FC236}">
                <a16:creationId xmlns:a16="http://schemas.microsoft.com/office/drawing/2014/main" id="{33BBCA1A-1A52-7D47-38C8-7D47158C627A}"/>
              </a:ext>
            </a:extLst>
          </p:cNvPr>
          <p:cNvSpPr txBox="1"/>
          <p:nvPr/>
        </p:nvSpPr>
        <p:spPr>
          <a:xfrm>
            <a:off x="4634682" y="4267829"/>
            <a:ext cx="6635805" cy="1957125"/>
          </a:xfrm>
          <a:prstGeom prst="rect">
            <a:avLst/>
          </a:prstGeom>
        </p:spPr>
        <p:txBody>
          <a:bodyPr vert="horz" lIns="91440" tIns="45720" rIns="91440" bIns="45720" rtlCol="0" anchor="ctr">
            <a:normAutofit lnSpcReduction="10000"/>
          </a:bodyPr>
          <a:lstStyle/>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6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a:t>
            </a:r>
            <a:r>
              <a:rPr lang="en-US" sz="1600" cap="all" dirty="0">
                <a:solidFill>
                  <a:prstClr val="white"/>
                </a:solidFill>
                <a:latin typeface="Calibri" panose="020F0502020204030204" pitchFamily="34" charset="0"/>
                <a:ea typeface="Calibri" panose="020F0502020204030204" pitchFamily="34" charset="0"/>
                <a:cs typeface="Calibri" panose="020F0502020204030204" pitchFamily="34" charset="0"/>
              </a:rPr>
              <a:t>RIVATE </a:t>
            </a:r>
            <a:r>
              <a:rPr lang="en-US" sz="1600" cap="all" dirty="0" err="1">
                <a:solidFill>
                  <a:prstClr val="white"/>
                </a:solidFill>
                <a:latin typeface="Calibri" panose="020F0502020204030204" pitchFamily="34" charset="0"/>
                <a:ea typeface="Calibri" panose="020F0502020204030204" pitchFamily="34" charset="0"/>
                <a:cs typeface="Calibri" panose="020F0502020204030204" pitchFamily="34" charset="0"/>
              </a:rPr>
              <a:t>NONProfit</a:t>
            </a:r>
            <a:r>
              <a:rPr kumimoji="0" lang="en-US" sz="16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Institutions of Higher Education Negotiators</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endParaRPr kumimoji="0" lang="en-US" sz="9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Primary/Lead Negotiator: </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lang="en-US" sz="1200" cap="all" dirty="0">
                <a:solidFill>
                  <a:prstClr val="white"/>
                </a:solidFill>
                <a:latin typeface="Calibri" panose="020F0502020204030204" pitchFamily="34" charset="0"/>
                <a:ea typeface="Calibri" panose="020F0502020204030204" pitchFamily="34" charset="0"/>
                <a:cs typeface="Calibri" panose="020F0502020204030204" pitchFamily="34" charset="0"/>
              </a:rPr>
              <a:t>Aaron Lacey</a:t>
            </a: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Thompson Coburn LLP</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endPar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Alternate Negotiator: </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lang="en-US" sz="1200" cap="all" dirty="0">
                <a:solidFill>
                  <a:prstClr val="white"/>
                </a:solidFill>
                <a:latin typeface="Calibri" panose="020F0502020204030204" pitchFamily="34" charset="0"/>
                <a:ea typeface="Calibri" panose="020F0502020204030204" pitchFamily="34" charset="0"/>
                <a:cs typeface="Calibri" panose="020F0502020204030204" pitchFamily="34" charset="0"/>
              </a:rPr>
              <a:t>JOANNA ROUSH</a:t>
            </a: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200" cap="all" dirty="0">
                <a:solidFill>
                  <a:prstClr val="white"/>
                </a:solidFill>
                <a:latin typeface="Calibri" panose="020F0502020204030204" pitchFamily="34" charset="0"/>
                <a:ea typeface="Calibri" panose="020F0502020204030204" pitchFamily="34" charset="0"/>
                <a:cs typeface="Calibri" panose="020F0502020204030204" pitchFamily="34" charset="0"/>
              </a:rPr>
              <a:t>Liberty </a:t>
            </a: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University</a:t>
            </a:r>
          </a:p>
        </p:txBody>
      </p:sp>
      <p:pic>
        <p:nvPicPr>
          <p:cNvPr id="7" name="Picture 6">
            <a:extLst>
              <a:ext uri="{FF2B5EF4-FFF2-40B4-BE49-F238E27FC236}">
                <a16:creationId xmlns:a16="http://schemas.microsoft.com/office/drawing/2014/main" id="{96DAE6A4-A905-C92D-EC20-08C2CADCD6B9}"/>
              </a:ext>
            </a:extLst>
          </p:cNvPr>
          <p:cNvPicPr>
            <a:picLocks noChangeAspect="1"/>
          </p:cNvPicPr>
          <p:nvPr/>
        </p:nvPicPr>
        <p:blipFill>
          <a:blip r:embed="rId3"/>
          <a:srcRect t="5029" b="26279"/>
          <a:stretch>
            <a:fillRect/>
          </a:stretch>
        </p:blipFill>
        <p:spPr>
          <a:xfrm>
            <a:off x="-12134" y="49994"/>
            <a:ext cx="5794811" cy="3980612"/>
          </a:xfrm>
          <a:prstGeom prst="rect">
            <a:avLst/>
          </a:prstGeom>
          <a:ln>
            <a:noFill/>
          </a:ln>
        </p:spPr>
      </p:pic>
      <p:pic>
        <p:nvPicPr>
          <p:cNvPr id="8" name="Picture 4" descr="Ethics &amp; Compliance | Liberty University">
            <a:extLst>
              <a:ext uri="{FF2B5EF4-FFF2-40B4-BE49-F238E27FC236}">
                <a16:creationId xmlns:a16="http://schemas.microsoft.com/office/drawing/2014/main" id="{05E3C49B-13EF-CB28-A247-31EC54E72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21" r="1" b="38255"/>
          <a:stretch>
            <a:fillRect/>
          </a:stretch>
        </p:blipFill>
        <p:spPr bwMode="auto">
          <a:xfrm>
            <a:off x="5926722" y="49994"/>
            <a:ext cx="5791144" cy="39806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854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638364B4-D54F-9A3F-BA0A-17DE247079A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D601159-E894-F58C-AA93-00BE56B65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952F176F-3CD8-7632-9968-94846F3E16B6}"/>
              </a:ext>
            </a:extLst>
          </p:cNvPr>
          <p:cNvSpPr>
            <a:spLocks noGrp="1"/>
          </p:cNvSpPr>
          <p:nvPr>
            <p:ph type="title"/>
          </p:nvPr>
        </p:nvSpPr>
        <p:spPr>
          <a:xfrm>
            <a:off x="720971" y="4455191"/>
            <a:ext cx="3373149" cy="1608035"/>
          </a:xfrm>
        </p:spPr>
        <p:txBody>
          <a:bodyPr vert="horz" lIns="91440" tIns="45720" rIns="91440" bIns="45720" rtlCol="0" anchor="ctr">
            <a:normAutofit/>
          </a:bodyPr>
          <a:lstStyle/>
          <a:p>
            <a:pPr algn="ctr"/>
            <a:r>
              <a:rPr lang="en-US" sz="4800" dirty="0">
                <a:solidFill>
                  <a:schemeClr val="bg1"/>
                </a:solidFill>
              </a:rPr>
              <a:t>AHEAD Committee</a:t>
            </a:r>
          </a:p>
        </p:txBody>
      </p:sp>
      <p:sp>
        <p:nvSpPr>
          <p:cNvPr id="3" name="TextBox 2">
            <a:extLst>
              <a:ext uri="{FF2B5EF4-FFF2-40B4-BE49-F238E27FC236}">
                <a16:creationId xmlns:a16="http://schemas.microsoft.com/office/drawing/2014/main" id="{9E0C0C7F-8191-9ACC-3DB9-15B9F6A33E8D}"/>
              </a:ext>
            </a:extLst>
          </p:cNvPr>
          <p:cNvSpPr txBox="1"/>
          <p:nvPr/>
        </p:nvSpPr>
        <p:spPr>
          <a:xfrm>
            <a:off x="4634682" y="4267829"/>
            <a:ext cx="6635805" cy="1957125"/>
          </a:xfrm>
          <a:prstGeom prst="rect">
            <a:avLst/>
          </a:prstGeom>
        </p:spPr>
        <p:txBody>
          <a:bodyPr vert="horz" lIns="91440" tIns="45720" rIns="91440" bIns="45720" rtlCol="0" anchor="ctr">
            <a:normAutofit lnSpcReduction="10000"/>
          </a:bodyPr>
          <a:lstStyle/>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6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Public Institutions of Higher Education Negotiators</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endParaRPr kumimoji="0" lang="en-US" sz="9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Primary/Lead Negotiator: </a:t>
            </a:r>
          </a:p>
          <a:p>
            <a:pPr marR="0" lvl="0" algn="ctr" defTabSz="914400" rtl="0" eaLnBrk="1" fontAlgn="auto" latinLnBrk="0" hangingPunct="1">
              <a:lnSpc>
                <a:spcPct val="110000"/>
              </a:lnSpc>
              <a:spcBef>
                <a:spcPts val="0"/>
              </a:spcBef>
              <a:spcAft>
                <a:spcPts val="600"/>
              </a:spcAft>
              <a:buClr>
                <a:srgbClr val="B80E0F"/>
              </a:buClr>
              <a:buSzPct val="160000"/>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Kristin Hultquist, HCM Strategies</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endPar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Alternate Negotiator: </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Tonjua William</a:t>
            </a:r>
            <a:r>
              <a:rPr lang="en-US" sz="1200" cap="all" dirty="0">
                <a:solidFill>
                  <a:prstClr val="white"/>
                </a:solidFill>
                <a:latin typeface="Calibri" panose="020F0502020204030204" pitchFamily="34" charset="0"/>
                <a:ea typeface="Calibri" panose="020F0502020204030204" pitchFamily="34" charset="0"/>
                <a:cs typeface="Calibri" panose="020F0502020204030204" pitchFamily="34" charset="0"/>
              </a:rPr>
              <a:t>s</a:t>
            </a: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all"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st.</a:t>
            </a: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Peter</a:t>
            </a:r>
            <a:r>
              <a:rPr lang="en-US" sz="1200" cap="all" dirty="0" err="1">
                <a:solidFill>
                  <a:prstClr val="white"/>
                </a:solidFill>
                <a:latin typeface="Calibri" panose="020F0502020204030204" pitchFamily="34" charset="0"/>
                <a:ea typeface="Calibri" panose="020F0502020204030204" pitchFamily="34" charset="0"/>
                <a:cs typeface="Calibri" panose="020F0502020204030204" pitchFamily="34" charset="0"/>
              </a:rPr>
              <a:t>sburg</a:t>
            </a:r>
            <a:r>
              <a:rPr lang="en-US" sz="1200" cap="all" dirty="0">
                <a:solidFill>
                  <a:prstClr val="white"/>
                </a:solidFill>
                <a:latin typeface="Calibri" panose="020F0502020204030204" pitchFamily="34" charset="0"/>
                <a:ea typeface="Calibri" panose="020F0502020204030204" pitchFamily="34" charset="0"/>
                <a:cs typeface="Calibri" panose="020F0502020204030204" pitchFamily="34" charset="0"/>
              </a:rPr>
              <a:t> college</a:t>
            </a:r>
            <a:endPar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2" descr="Staff Spotlight: Five Questions with Kristin Hultquist. Get to know our CEO  &amp; Founding Partner — HCM Strategists">
            <a:extLst>
              <a:ext uri="{FF2B5EF4-FFF2-40B4-BE49-F238E27FC236}">
                <a16:creationId xmlns:a16="http://schemas.microsoft.com/office/drawing/2014/main" id="{0E4A3E67-86E3-F619-8B9A-62C6EF456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591" b="21716"/>
          <a:stretch>
            <a:fillRect/>
          </a:stretch>
        </p:blipFill>
        <p:spPr bwMode="auto">
          <a:xfrm>
            <a:off x="0" y="0"/>
            <a:ext cx="5794811" cy="39806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4" descr="Doctorate and Experience Prepare Williams to Excel as Head of School">
            <a:extLst>
              <a:ext uri="{FF2B5EF4-FFF2-40B4-BE49-F238E27FC236}">
                <a16:creationId xmlns:a16="http://schemas.microsoft.com/office/drawing/2014/main" id="{8BF30F6F-0ED0-7560-5B28-69339D436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132" r="1" b="24132"/>
          <a:stretch>
            <a:fillRect/>
          </a:stretch>
        </p:blipFill>
        <p:spPr bwMode="auto">
          <a:xfrm>
            <a:off x="5926722" y="0"/>
            <a:ext cx="5791144" cy="39806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601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0802447-C554-3F46-5C5F-1FC890D40CF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0B20B76-A835-A0A8-62C7-670AE8251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F15D72A6-8FED-DED5-C086-9EFFB88471BD}"/>
              </a:ext>
            </a:extLst>
          </p:cNvPr>
          <p:cNvSpPr>
            <a:spLocks noGrp="1"/>
          </p:cNvSpPr>
          <p:nvPr>
            <p:ph type="title"/>
          </p:nvPr>
        </p:nvSpPr>
        <p:spPr>
          <a:xfrm>
            <a:off x="720971" y="4455191"/>
            <a:ext cx="3373149" cy="1608035"/>
          </a:xfrm>
        </p:spPr>
        <p:txBody>
          <a:bodyPr vert="horz" lIns="91440" tIns="45720" rIns="91440" bIns="45720" rtlCol="0" anchor="ctr">
            <a:normAutofit/>
          </a:bodyPr>
          <a:lstStyle/>
          <a:p>
            <a:pPr algn="ctr"/>
            <a:r>
              <a:rPr lang="en-US" sz="4800">
                <a:solidFill>
                  <a:schemeClr val="bg1"/>
                </a:solidFill>
              </a:rPr>
              <a:t>AHEAD Committee</a:t>
            </a:r>
            <a:endParaRPr lang="en-US" sz="4800" dirty="0">
              <a:solidFill>
                <a:schemeClr val="bg1"/>
              </a:solidFill>
            </a:endParaRPr>
          </a:p>
        </p:txBody>
      </p:sp>
      <p:sp>
        <p:nvSpPr>
          <p:cNvPr id="3" name="TextBox 2">
            <a:extLst>
              <a:ext uri="{FF2B5EF4-FFF2-40B4-BE49-F238E27FC236}">
                <a16:creationId xmlns:a16="http://schemas.microsoft.com/office/drawing/2014/main" id="{37A39A2F-6969-A7AC-18A8-DEBF794AAB6B}"/>
              </a:ext>
            </a:extLst>
          </p:cNvPr>
          <p:cNvSpPr txBox="1"/>
          <p:nvPr/>
        </p:nvSpPr>
        <p:spPr>
          <a:xfrm>
            <a:off x="4634682" y="4267829"/>
            <a:ext cx="6635805" cy="1957125"/>
          </a:xfrm>
          <a:prstGeom prst="rect">
            <a:avLst/>
          </a:prstGeom>
        </p:spPr>
        <p:txBody>
          <a:bodyPr vert="horz" lIns="91440" tIns="45720" rIns="91440" bIns="45720" rtlCol="0" anchor="ctr">
            <a:normAutofit lnSpcReduction="10000"/>
          </a:bodyPr>
          <a:lstStyle/>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600" b="0" i="0" u="none" strike="noStrike" kern="1200" cap="all"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ACCREDITING Agency Negotiators</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endParaRPr kumimoji="0" lang="en-US" sz="900" b="0" i="0" u="none" strike="noStrike" kern="1200" cap="all"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Primary/Lead Negotiator: </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lang="en-US" sz="1200" cap="all">
                <a:solidFill>
                  <a:prstClr val="white"/>
                </a:solidFill>
                <a:latin typeface="Calibri" panose="020F0502020204030204" pitchFamily="34" charset="0"/>
                <a:ea typeface="Calibri" panose="020F0502020204030204" pitchFamily="34" charset="0"/>
                <a:cs typeface="Calibri" panose="020F0502020204030204" pitchFamily="34" charset="0"/>
              </a:rPr>
              <a:t>Michale McComis</a:t>
            </a:r>
            <a:r>
              <a:rPr kumimoji="0" lang="en-US" sz="1200" b="0" i="0" u="none" strike="noStrike" kern="1200" cap="all"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Accrediting commission of careeR schools and colleges (ACCSC)</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endParaRPr kumimoji="0" lang="en-US" sz="1200" b="0" i="0" u="none" strike="noStrike" kern="1200" cap="all"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Alternate Negotiator: </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lang="en-US" sz="1200" cap="all">
                <a:solidFill>
                  <a:prstClr val="white"/>
                </a:solidFill>
                <a:latin typeface="Calibri" panose="020F0502020204030204" pitchFamily="34" charset="0"/>
                <a:ea typeface="Calibri" panose="020F0502020204030204" pitchFamily="34" charset="0"/>
                <a:cs typeface="Calibri" panose="020F0502020204030204" pitchFamily="34" charset="0"/>
              </a:rPr>
              <a:t>Gary litke</a:t>
            </a:r>
            <a:r>
              <a:rPr kumimoji="0" lang="en-US" sz="1200" b="0" i="0" u="none" strike="noStrike" kern="1200" cap="all"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association of advanced rabbinical and Talmudic Schools</a:t>
            </a:r>
            <a:endPar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B8B2B86-74F1-D9AC-F1C3-6578D4A9C29F}"/>
              </a:ext>
            </a:extLst>
          </p:cNvPr>
          <p:cNvPicPr>
            <a:picLocks noChangeAspect="1"/>
          </p:cNvPicPr>
          <p:nvPr/>
        </p:nvPicPr>
        <p:blipFill>
          <a:blip r:embed="rId3"/>
          <a:stretch>
            <a:fillRect/>
          </a:stretch>
        </p:blipFill>
        <p:spPr>
          <a:xfrm>
            <a:off x="5926164" y="0"/>
            <a:ext cx="5791702" cy="3981033"/>
          </a:xfrm>
          <a:prstGeom prst="rect">
            <a:avLst/>
          </a:prstGeom>
        </p:spPr>
      </p:pic>
      <p:pic>
        <p:nvPicPr>
          <p:cNvPr id="8" name="Picture 2" descr="Profile photo of Michale McComis">
            <a:extLst>
              <a:ext uri="{FF2B5EF4-FFF2-40B4-BE49-F238E27FC236}">
                <a16:creationId xmlns:a16="http://schemas.microsoft.com/office/drawing/2014/main" id="{50D2DAD0-D4FD-3008-EC6E-B957502AD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836" b="22586"/>
          <a:stretch>
            <a:fillRect/>
          </a:stretch>
        </p:blipFill>
        <p:spPr bwMode="auto">
          <a:xfrm>
            <a:off x="0" y="5005"/>
            <a:ext cx="5733497" cy="397602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43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03EFB35-1720-DB59-920A-7C08058960D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ACB0DE4-0202-71AC-0C5E-4A57EF6D4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C6F18017-D0DC-A1F8-36DD-D93E7C1E8CB1}"/>
              </a:ext>
            </a:extLst>
          </p:cNvPr>
          <p:cNvSpPr>
            <a:spLocks noGrp="1"/>
          </p:cNvSpPr>
          <p:nvPr>
            <p:ph type="title"/>
          </p:nvPr>
        </p:nvSpPr>
        <p:spPr>
          <a:xfrm>
            <a:off x="720971" y="4455191"/>
            <a:ext cx="3373149" cy="1608035"/>
          </a:xfrm>
        </p:spPr>
        <p:txBody>
          <a:bodyPr vert="horz" lIns="91440" tIns="45720" rIns="91440" bIns="45720" rtlCol="0" anchor="ctr">
            <a:normAutofit/>
          </a:bodyPr>
          <a:lstStyle/>
          <a:p>
            <a:pPr algn="ctr"/>
            <a:r>
              <a:rPr lang="en-US" sz="4800" dirty="0">
                <a:solidFill>
                  <a:schemeClr val="bg1"/>
                </a:solidFill>
              </a:rPr>
              <a:t>AHEAD Committee</a:t>
            </a:r>
          </a:p>
        </p:txBody>
      </p:sp>
      <p:sp>
        <p:nvSpPr>
          <p:cNvPr id="3" name="TextBox 2">
            <a:extLst>
              <a:ext uri="{FF2B5EF4-FFF2-40B4-BE49-F238E27FC236}">
                <a16:creationId xmlns:a16="http://schemas.microsoft.com/office/drawing/2014/main" id="{7DDEF328-FAE1-AFDC-0FD7-A1AB5F37CF91}"/>
              </a:ext>
            </a:extLst>
          </p:cNvPr>
          <p:cNvSpPr txBox="1"/>
          <p:nvPr/>
        </p:nvSpPr>
        <p:spPr>
          <a:xfrm>
            <a:off x="4634682" y="4267829"/>
            <a:ext cx="6635805" cy="1957125"/>
          </a:xfrm>
          <a:prstGeom prst="rect">
            <a:avLst/>
          </a:prstGeom>
        </p:spPr>
        <p:txBody>
          <a:bodyPr vert="horz" lIns="91440" tIns="45720" rIns="91440" bIns="45720" rtlCol="0" anchor="ctr">
            <a:normAutofit lnSpcReduction="10000"/>
          </a:bodyPr>
          <a:lstStyle/>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lang="en-US" sz="1600" cap="all" dirty="0">
                <a:solidFill>
                  <a:prstClr val="white"/>
                </a:solidFill>
                <a:latin typeface="Calibri" panose="020F0502020204030204" pitchFamily="34" charset="0"/>
                <a:ea typeface="Calibri" panose="020F0502020204030204" pitchFamily="34" charset="0"/>
                <a:cs typeface="Calibri" panose="020F0502020204030204" pitchFamily="34" charset="0"/>
              </a:rPr>
              <a:t>BUSINESS COMMUNITY</a:t>
            </a:r>
            <a:r>
              <a:rPr kumimoji="0" lang="en-US" sz="16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Negotiators</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endParaRPr kumimoji="0" lang="en-US" sz="9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Primary/Lead Negotiator: </a:t>
            </a:r>
          </a:p>
          <a:p>
            <a:pPr marR="0" lvl="0" algn="ctr" defTabSz="914400" rtl="0" eaLnBrk="1" fontAlgn="auto" latinLnBrk="0" hangingPunct="1">
              <a:lnSpc>
                <a:spcPct val="110000"/>
              </a:lnSpc>
              <a:spcBef>
                <a:spcPts val="0"/>
              </a:spcBef>
              <a:spcAft>
                <a:spcPts val="600"/>
              </a:spcAft>
              <a:buClr>
                <a:srgbClr val="B80E0F"/>
              </a:buClr>
              <a:buSzPct val="160000"/>
              <a:tabLst/>
              <a:defRPr/>
            </a:pPr>
            <a:r>
              <a:rPr lang="en-US" sz="1200" cap="all" dirty="0">
                <a:solidFill>
                  <a:prstClr val="white"/>
                </a:solidFill>
                <a:latin typeface="Calibri" panose="020F0502020204030204" pitchFamily="34" charset="0"/>
                <a:ea typeface="Calibri" panose="020F0502020204030204" pitchFamily="34" charset="0"/>
                <a:cs typeface="Calibri" panose="020F0502020204030204" pitchFamily="34" charset="0"/>
              </a:rPr>
              <a:t>David </a:t>
            </a:r>
            <a:r>
              <a:rPr lang="en-US" sz="1200" cap="all" dirty="0" err="1">
                <a:solidFill>
                  <a:prstClr val="white"/>
                </a:solidFill>
                <a:latin typeface="Calibri" panose="020F0502020204030204" pitchFamily="34" charset="0"/>
                <a:ea typeface="Calibri" panose="020F0502020204030204" pitchFamily="34" charset="0"/>
                <a:cs typeface="Calibri" panose="020F0502020204030204" pitchFamily="34" charset="0"/>
              </a:rPr>
              <a:t>kafafian</a:t>
            </a: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CLASP</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endPar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Alternate Negotiator: </a:t>
            </a:r>
          </a:p>
          <a:p>
            <a:pPr marL="0" marR="0" lvl="0" indent="-228600" algn="ctr" defTabSz="914400" rtl="0" eaLnBrk="1" fontAlgn="auto" latinLnBrk="0" hangingPunct="1">
              <a:lnSpc>
                <a:spcPct val="110000"/>
              </a:lnSpc>
              <a:spcBef>
                <a:spcPts val="0"/>
              </a:spcBef>
              <a:spcAft>
                <a:spcPts val="600"/>
              </a:spcAft>
              <a:buClr>
                <a:srgbClr val="B80E0F"/>
              </a:buClr>
              <a:buSzPct val="160000"/>
              <a:buFont typeface="Arial" panose="020B0604020202020204" pitchFamily="34" charset="0"/>
              <a:buChar char="•"/>
              <a:tabLst/>
              <a:defRPr/>
            </a:pPr>
            <a:r>
              <a:rPr lang="en-US" sz="1200" cap="all" dirty="0">
                <a:solidFill>
                  <a:prstClr val="white"/>
                </a:solidFill>
                <a:latin typeface="Calibri" panose="020F0502020204030204" pitchFamily="34" charset="0"/>
                <a:ea typeface="Calibri" panose="020F0502020204030204" pitchFamily="34" charset="0"/>
                <a:cs typeface="Calibri" panose="020F0502020204030204" pitchFamily="34" charset="0"/>
              </a:rPr>
              <a:t>Dennis Cariello</a:t>
            </a:r>
            <a:r>
              <a:rPr kumimoji="0" lang="en-US" sz="1200" b="0" i="0" u="none" strike="noStrike" kern="1200" cap="all"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Hogan, Marren, Babbo &amp; Rose</a:t>
            </a:r>
          </a:p>
        </p:txBody>
      </p:sp>
      <p:pic>
        <p:nvPicPr>
          <p:cNvPr id="2" name="Picture 2" descr="David Kafafian - Chief Operating Officer at Clasp | LinkedIn">
            <a:extLst>
              <a:ext uri="{FF2B5EF4-FFF2-40B4-BE49-F238E27FC236}">
                <a16:creationId xmlns:a16="http://schemas.microsoft.com/office/drawing/2014/main" id="{25009061-B7EB-18EE-0BB4-8368DD217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82" r="1" b="27883"/>
          <a:stretch>
            <a:fillRect/>
          </a:stretch>
        </p:blipFill>
        <p:spPr bwMode="auto">
          <a:xfrm>
            <a:off x="1" y="-1"/>
            <a:ext cx="5791144" cy="39806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EEF609E-1FF6-856B-ED91-94D981F6EB37}"/>
              </a:ext>
            </a:extLst>
          </p:cNvPr>
          <p:cNvPicPr>
            <a:picLocks noChangeAspect="1"/>
          </p:cNvPicPr>
          <p:nvPr/>
        </p:nvPicPr>
        <p:blipFill>
          <a:blip r:embed="rId4"/>
          <a:srcRect t="6904" b="24403"/>
          <a:stretch>
            <a:fillRect/>
          </a:stretch>
        </p:blipFill>
        <p:spPr>
          <a:xfrm>
            <a:off x="5914589" y="10"/>
            <a:ext cx="5794811" cy="3980612"/>
          </a:xfrm>
          <a:prstGeom prst="rect">
            <a:avLst/>
          </a:prstGeom>
          <a:ln>
            <a:noFill/>
          </a:ln>
        </p:spPr>
      </p:pic>
    </p:spTree>
    <p:extLst>
      <p:ext uri="{BB962C8B-B14F-4D97-AF65-F5344CB8AC3E}">
        <p14:creationId xmlns:p14="http://schemas.microsoft.com/office/powerpoint/2010/main" val="2603510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C75C031-0785-751F-90AE-BDCB50C5837F}"/>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B163C6CD-D0D5-019A-4440-5E46DE55DC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434FEE6A-4AAE-89DC-7024-D584F2C43F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D77FBC8C-EA77-D594-62B0-5F40942E5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75789766-71F4-5FA1-E91A-31E87DA36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9EC10225-A6C8-CDDF-FAE4-4FEE023E4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E1806DCA-3BCD-5E49-1B77-A182A54340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8F2B790A-2CE7-F92E-377B-0BD20E836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67A1E8F3-C951-6965-0B80-5C0304FA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9C09DBBB-19A6-70E1-0893-7F2563EA9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CCCFE188-3DA7-F271-1E59-7EC5BBB51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00CB4D97-BE06-A4D6-B31D-18A5D21D4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F80F9A06-4D52-782B-EAFC-AB4E201F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07D00AA4-C12A-619C-1446-1A0AC52689DE}"/>
              </a:ext>
            </a:extLst>
          </p:cNvPr>
          <p:cNvPicPr>
            <a:picLocks noChangeAspect="1"/>
          </p:cNvPicPr>
          <p:nvPr/>
        </p:nvPicPr>
        <p:blipFill>
          <a:blip r:embed="rId4"/>
          <a:stretch>
            <a:fillRect/>
          </a:stretch>
        </p:blipFill>
        <p:spPr>
          <a:xfrm>
            <a:off x="2982741" y="438486"/>
            <a:ext cx="6014472" cy="4663440"/>
          </a:xfrm>
          <a:prstGeom prst="rect">
            <a:avLst/>
          </a:prstGeom>
        </p:spPr>
      </p:pic>
    </p:spTree>
    <p:extLst>
      <p:ext uri="{BB962C8B-B14F-4D97-AF65-F5344CB8AC3E}">
        <p14:creationId xmlns:p14="http://schemas.microsoft.com/office/powerpoint/2010/main" val="1203069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1ABDF-246C-AF90-4F21-D7A43DEBBC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8F717D-A774-C404-CA55-37D7F733C7A9}"/>
              </a:ext>
            </a:extLst>
          </p:cNvPr>
          <p:cNvSpPr txBox="1"/>
          <p:nvPr/>
        </p:nvSpPr>
        <p:spPr>
          <a:xfrm>
            <a:off x="525273" y="1997839"/>
            <a:ext cx="10671995" cy="23698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Aptos" panose="020B0004020202020204" pitchFamily="34" charset="0"/>
                <a:cs typeface="+mn-cs"/>
              </a:rPr>
              <a:t>Agenda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Monday, December 8,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Welcome and Opening Remarks by Facilitator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Introduction of Under Secretary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III. Welcome and Remarks by Under Secretary Kent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IV. Introduction of Facilitator and Negotiators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 Overview of One Big Beautiful Bill Act Workforce Pell Provisions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
        <p:nvSpPr>
          <p:cNvPr id="6" name="Title 1">
            <a:extLst>
              <a:ext uri="{FF2B5EF4-FFF2-40B4-BE49-F238E27FC236}">
                <a16:creationId xmlns:a16="http://schemas.microsoft.com/office/drawing/2014/main" id="{E263F4FE-63F9-90BF-B7C8-5CCA96EE1B53}"/>
              </a:ext>
            </a:extLst>
          </p:cNvPr>
          <p:cNvSpPr>
            <a:spLocks noGrp="1"/>
          </p:cNvSpPr>
          <p:nvPr>
            <p:ph type="title"/>
          </p:nvPr>
        </p:nvSpPr>
        <p:spPr>
          <a:xfrm>
            <a:off x="525271" y="28464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3965367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E1B04-0EA4-E3E1-2899-3E83E372BE0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9021984-39B3-1667-99C4-DD8420C39A9F}"/>
              </a:ext>
            </a:extLst>
          </p:cNvPr>
          <p:cNvSpPr txBox="1"/>
          <p:nvPr/>
        </p:nvSpPr>
        <p:spPr>
          <a:xfrm>
            <a:off x="525271" y="1642997"/>
            <a:ext cx="10671995" cy="40318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Aptos" panose="020B0004020202020204" pitchFamily="34" charset="0"/>
                <a:cs typeface="+mn-cs"/>
              </a:rPr>
              <a:t>Agenda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Monday, December 8, 2025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VI. Discussion of Draft Amendments to Sections of Current Regulations</a:t>
            </a: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Topic One: Ineligibility for Federal Pell Grants Due to Receipt of Non-Federal Financial Assistance</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690.5 Ineligibility due to assistance from non-Federal sources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690.80 Recalculation of a Federal Pell Grant award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Topic Two: Workforce Pell Technical and Conforming Changes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600.10 Date, extent, duration, and consequence of eligibility</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668.5 Written arrangements to provide educational programs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668.8 Eligible program</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668.20 Limitations on remedial coursework that is eligible for Title IV, HEA program assistance</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668.32 Student eligibility</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690.2 Definitions</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690.6 Duration of student eligibility</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690.11 Concurrent Federal Pell Grant payments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
        <p:nvSpPr>
          <p:cNvPr id="6" name="Title 1">
            <a:extLst>
              <a:ext uri="{FF2B5EF4-FFF2-40B4-BE49-F238E27FC236}">
                <a16:creationId xmlns:a16="http://schemas.microsoft.com/office/drawing/2014/main" id="{8FCF855E-5127-F944-E858-43175ADA9BE0}"/>
              </a:ext>
            </a:extLst>
          </p:cNvPr>
          <p:cNvSpPr>
            <a:spLocks noGrp="1"/>
          </p:cNvSpPr>
          <p:nvPr>
            <p:ph type="title"/>
          </p:nvPr>
        </p:nvSpPr>
        <p:spPr>
          <a:xfrm>
            <a:off x="525270" y="13758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2616321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7D74-9FAE-48E5-A729-1A7BB69F6930}"/>
              </a:ext>
            </a:extLst>
          </p:cNvPr>
          <p:cNvSpPr>
            <a:spLocks noGrp="1"/>
          </p:cNvSpPr>
          <p:nvPr>
            <p:ph type="title"/>
          </p:nvPr>
        </p:nvSpPr>
        <p:spPr/>
        <p:txBody>
          <a:bodyPr/>
          <a:lstStyle/>
          <a:p>
            <a:r>
              <a:rPr lang="en-US">
                <a:solidFill>
                  <a:srgbClr val="680808"/>
                </a:solidFill>
              </a:rPr>
              <a:t>AGENDA</a:t>
            </a:r>
          </a:p>
        </p:txBody>
      </p:sp>
      <p:sp>
        <p:nvSpPr>
          <p:cNvPr id="3" name="Content Placeholder 2">
            <a:extLst>
              <a:ext uri="{FF2B5EF4-FFF2-40B4-BE49-F238E27FC236}">
                <a16:creationId xmlns:a16="http://schemas.microsoft.com/office/drawing/2014/main" id="{7467F433-563E-4176-9E84-A1F1CF0E4476}"/>
              </a:ext>
            </a:extLst>
          </p:cNvPr>
          <p:cNvSpPr>
            <a:spLocks noGrp="1"/>
          </p:cNvSpPr>
          <p:nvPr>
            <p:ph sz="quarter" idx="13"/>
          </p:nvPr>
        </p:nvSpPr>
        <p:spPr>
          <a:xfrm>
            <a:off x="481759" y="2091741"/>
            <a:ext cx="10780973" cy="3260844"/>
          </a:xfrm>
        </p:spPr>
        <p:txBody>
          <a:bodyPr>
            <a:normAutofit/>
          </a:bodyPr>
          <a:lstStyle/>
          <a:p>
            <a:pPr marL="0" lvl="0" indent="0" algn="ctr">
              <a:lnSpc>
                <a:spcPct val="100000"/>
              </a:lnSpc>
              <a:spcBef>
                <a:spcPts val="0"/>
              </a:spcBef>
              <a:buClrTx/>
              <a:buSzTx/>
              <a:buNone/>
            </a:pPr>
            <a:r>
              <a:rPr lang="en-US" sz="32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AHEAD Committee Listening Session Summation</a:t>
            </a:r>
          </a:p>
          <a:p>
            <a:pPr marL="0" lvl="0" indent="0" algn="ctr">
              <a:lnSpc>
                <a:spcPct val="100000"/>
              </a:lnSpc>
              <a:spcBef>
                <a:spcPts val="0"/>
              </a:spcBef>
              <a:buClrTx/>
              <a:buSzTx/>
              <a:buNone/>
            </a:pPr>
            <a:r>
              <a:rPr lang="en-US" sz="32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2025-26 Federal Negotiated Rulemaking Update</a:t>
            </a:r>
          </a:p>
          <a:p>
            <a:pPr marL="0" lvl="0" indent="0" algn="ctr">
              <a:lnSpc>
                <a:spcPct val="100000"/>
              </a:lnSpc>
              <a:spcBef>
                <a:spcPts val="0"/>
              </a:spcBef>
              <a:buClrTx/>
              <a:buSzTx/>
              <a:buNone/>
            </a:pPr>
            <a:r>
              <a:rPr lang="en-US" sz="32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&amp;</a:t>
            </a:r>
          </a:p>
          <a:p>
            <a:pPr marL="0" lvl="0" indent="0" algn="ctr">
              <a:lnSpc>
                <a:spcPct val="100000"/>
              </a:lnSpc>
              <a:spcBef>
                <a:spcPts val="0"/>
              </a:spcBef>
              <a:buClrTx/>
              <a:buSzTx/>
              <a:buNone/>
            </a:pPr>
            <a:r>
              <a:rPr lang="en-US" sz="32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FY26 Labor, HHS &amp; Education Appropriations Update</a:t>
            </a:r>
          </a:p>
          <a:p>
            <a:pPr marL="0" indent="0">
              <a:lnSpc>
                <a:spcPct val="100000"/>
              </a:lnSpc>
              <a:spcBef>
                <a:spcPts val="0"/>
              </a:spcBef>
              <a:buClrTx/>
              <a:buSzTx/>
              <a:buNone/>
            </a:pP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Federal Regulatory Update</a:t>
            </a: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Federal Legislative Update</a:t>
            </a: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Q&amp;A</a:t>
            </a:r>
          </a:p>
        </p:txBody>
      </p:sp>
      <p:pic>
        <p:nvPicPr>
          <p:cNvPr id="6" name="Picture 5">
            <a:extLst>
              <a:ext uri="{FF2B5EF4-FFF2-40B4-BE49-F238E27FC236}">
                <a16:creationId xmlns:a16="http://schemas.microsoft.com/office/drawing/2014/main" id="{5EE13AE7-6F9B-4E3E-B49E-92053BD2BFA6}"/>
              </a:ext>
            </a:extLst>
          </p:cNvPr>
          <p:cNvPicPr>
            <a:picLocks noChangeAspect="1"/>
          </p:cNvPicPr>
          <p:nvPr/>
        </p:nvPicPr>
        <p:blipFill>
          <a:blip r:embed="rId2"/>
          <a:stretch>
            <a:fillRect/>
          </a:stretch>
        </p:blipFill>
        <p:spPr>
          <a:xfrm>
            <a:off x="7497282" y="580243"/>
            <a:ext cx="3486150" cy="1209675"/>
          </a:xfrm>
          <a:prstGeom prst="rect">
            <a:avLst/>
          </a:prstGeom>
        </p:spPr>
      </p:pic>
    </p:spTree>
    <p:extLst>
      <p:ext uri="{BB962C8B-B14F-4D97-AF65-F5344CB8AC3E}">
        <p14:creationId xmlns:p14="http://schemas.microsoft.com/office/powerpoint/2010/main" val="2919469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24A81-520D-8BC5-0B79-2D79C63C5E2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5DD378-A828-A0FE-3A38-612AAEE9C43D}"/>
              </a:ext>
            </a:extLst>
          </p:cNvPr>
          <p:cNvSpPr txBox="1"/>
          <p:nvPr/>
        </p:nvSpPr>
        <p:spPr>
          <a:xfrm>
            <a:off x="525271" y="1642997"/>
            <a:ext cx="10671995" cy="33547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Aptos" panose="020B0004020202020204" pitchFamily="34" charset="0"/>
                <a:cs typeface="+mn-cs"/>
              </a:rPr>
              <a:t>Agenda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Monday, December 8, 2025</a:t>
            </a:r>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VIII. Discussion of Draft Workforce Pell Regulations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Topic Three: Workforce Pell Definitions</a:t>
            </a:r>
          </a:p>
          <a:p>
            <a:pPr marL="742950" lvl="1" indent="-285750">
              <a:buFont typeface="Courier New" panose="02070309020205020404" pitchFamily="49" charset="0"/>
              <a:buChar char="o"/>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690.90 Scope and purpose</a:t>
            </a:r>
          </a:p>
          <a:p>
            <a:pPr marL="742950" lvl="1" indent="-285750">
              <a:buFont typeface="Courier New" panose="02070309020205020404" pitchFamily="49" charset="0"/>
              <a:buChar char="o"/>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690.91 Definitions</a:t>
            </a:r>
          </a:p>
          <a:p>
            <a:pPr marL="742950" lvl="1" indent="-285750">
              <a:buFont typeface="Courier New" panose="02070309020205020404" pitchFamily="49" charset="0"/>
              <a:buChar char="o"/>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690.92 Eligible workforce program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Topic Four: Governor Approval of Eligible Workforce Programs</a:t>
            </a:r>
          </a:p>
          <a:p>
            <a:pPr marL="742950" lvl="1" indent="-285750">
              <a:buFont typeface="Courier New" panose="02070309020205020404" pitchFamily="49" charset="0"/>
              <a:buChar char="o"/>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690.93 Components determined by Governors</a:t>
            </a: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IX. Questions/Wrap-Up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
        <p:nvSpPr>
          <p:cNvPr id="6" name="Title 1">
            <a:extLst>
              <a:ext uri="{FF2B5EF4-FFF2-40B4-BE49-F238E27FC236}">
                <a16:creationId xmlns:a16="http://schemas.microsoft.com/office/drawing/2014/main" id="{010C116E-CF01-58CA-5254-16DB818DD1DD}"/>
              </a:ext>
            </a:extLst>
          </p:cNvPr>
          <p:cNvSpPr>
            <a:spLocks noGrp="1"/>
          </p:cNvSpPr>
          <p:nvPr>
            <p:ph type="title"/>
          </p:nvPr>
        </p:nvSpPr>
        <p:spPr>
          <a:xfrm>
            <a:off x="525271" y="28464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2067421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7C8B3-62E3-8319-136D-B86D13976FE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617321-C5B8-A54F-0F88-5E6162A71592}"/>
              </a:ext>
            </a:extLst>
          </p:cNvPr>
          <p:cNvSpPr txBox="1"/>
          <p:nvPr/>
        </p:nvSpPr>
        <p:spPr>
          <a:xfrm>
            <a:off x="525271" y="1642997"/>
            <a:ext cx="10671995" cy="38472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Aptos" panose="020B0004020202020204" pitchFamily="34" charset="0"/>
                <a:cs typeface="+mn-cs"/>
              </a:rPr>
              <a:t>Agenda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Tuesday, December 9,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Welcome and Facilitator Remarks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Discussion of Draft Workforce Pell Regulations (Continued)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Topic Five: Secretary of Education Approval of Eligible Workforce Programs</a:t>
            </a:r>
          </a:p>
          <a:p>
            <a:pPr marL="742950" lvl="1" indent="-285750">
              <a:buFont typeface="Courier New" panose="02070309020205020404" pitchFamily="49" charset="0"/>
              <a:buChar char="o"/>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690.94 Components determined by the Secretary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Topic Six: Value-Added Earnings Calculation</a:t>
            </a:r>
          </a:p>
          <a:p>
            <a:pPr marL="742950" lvl="1" indent="-285750">
              <a:buFont typeface="Courier New" panose="02070309020205020404" pitchFamily="49" charset="0"/>
              <a:buChar char="o"/>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690.95 Value-added earnings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IV. Discussion of Draft Workforce Pell Regulations (Continued)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Topic Seven: Losing and Regaining Eligibility</a:t>
            </a:r>
          </a:p>
          <a:p>
            <a:pPr marL="742950" lvl="1" indent="-285750">
              <a:buFont typeface="Courier New" panose="02070309020205020404" pitchFamily="49" charset="0"/>
              <a:buChar char="o"/>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690.96 Loss of eligibility</a:t>
            </a:r>
          </a:p>
          <a:p>
            <a:pPr marL="742950" lvl="1" indent="-285750">
              <a:buFont typeface="Courier New" panose="02070309020205020404" pitchFamily="49" charset="0"/>
              <a:buChar char="o"/>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690.97 Regaining eligibility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 Continued Discussion of Draft Regulations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VI. Wrap-Up and Closing Remarks</a:t>
            </a:r>
          </a:p>
        </p:txBody>
      </p:sp>
      <p:sp>
        <p:nvSpPr>
          <p:cNvPr id="6" name="Title 1">
            <a:extLst>
              <a:ext uri="{FF2B5EF4-FFF2-40B4-BE49-F238E27FC236}">
                <a16:creationId xmlns:a16="http://schemas.microsoft.com/office/drawing/2014/main" id="{427B8EB8-734E-21C2-0B71-947A339444F2}"/>
              </a:ext>
            </a:extLst>
          </p:cNvPr>
          <p:cNvSpPr>
            <a:spLocks noGrp="1"/>
          </p:cNvSpPr>
          <p:nvPr>
            <p:ph type="title"/>
          </p:nvPr>
        </p:nvSpPr>
        <p:spPr>
          <a:xfrm>
            <a:off x="525271" y="28464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1363528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4EEFD-3CB7-36E4-91CD-D260957637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1F1A36-0497-87CB-1B54-D881746E8D12}"/>
              </a:ext>
            </a:extLst>
          </p:cNvPr>
          <p:cNvSpPr txBox="1"/>
          <p:nvPr/>
        </p:nvSpPr>
        <p:spPr>
          <a:xfrm>
            <a:off x="525271" y="2120949"/>
            <a:ext cx="10671995" cy="261610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Aptos" panose="020B0004020202020204" pitchFamily="34" charset="0"/>
                <a:cs typeface="+mn-cs"/>
              </a:rPr>
              <a:t>Agenda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Wednesday, December 10,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Welcome and Facilitator Remarks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Continued Discussion of Draft Regulations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III. Pulse Checks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IV. Lunch Break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 Continued Discussion of Draft Regulations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VI. Pulse Checks (if needed)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VII. Wrap-Up and Closing Remarks</a:t>
            </a:r>
          </a:p>
        </p:txBody>
      </p:sp>
      <p:sp>
        <p:nvSpPr>
          <p:cNvPr id="6" name="Title 1">
            <a:extLst>
              <a:ext uri="{FF2B5EF4-FFF2-40B4-BE49-F238E27FC236}">
                <a16:creationId xmlns:a16="http://schemas.microsoft.com/office/drawing/2014/main" id="{8DCADF69-A278-D860-DBDF-2DAC6654F1D2}"/>
              </a:ext>
            </a:extLst>
          </p:cNvPr>
          <p:cNvSpPr>
            <a:spLocks noGrp="1"/>
          </p:cNvSpPr>
          <p:nvPr>
            <p:ph type="title"/>
          </p:nvPr>
        </p:nvSpPr>
        <p:spPr>
          <a:xfrm>
            <a:off x="525271" y="28464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2622366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68B07-407D-4A2B-F61A-EDF395B43B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C88BA2-D9C8-A49A-7254-CD4ADD1AE63B}"/>
              </a:ext>
            </a:extLst>
          </p:cNvPr>
          <p:cNvSpPr txBox="1"/>
          <p:nvPr/>
        </p:nvSpPr>
        <p:spPr>
          <a:xfrm>
            <a:off x="525271" y="2120949"/>
            <a:ext cx="10671995" cy="261610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Aptos" panose="020B0004020202020204" pitchFamily="34" charset="0"/>
                <a:cs typeface="+mn-cs"/>
              </a:rPr>
              <a:t>Agenda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Thursday, December 11,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Welcome and Facilitator Remarks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Continued Discussion of Draft Regulations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III. Pulse Checks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IV. Lunch Break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 Continued Discussion of Draft Regulations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VI. Pulse Checks (if needed)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VII. Wrap-Up and Closing Remarks</a:t>
            </a:r>
          </a:p>
        </p:txBody>
      </p:sp>
      <p:sp>
        <p:nvSpPr>
          <p:cNvPr id="6" name="Title 1">
            <a:extLst>
              <a:ext uri="{FF2B5EF4-FFF2-40B4-BE49-F238E27FC236}">
                <a16:creationId xmlns:a16="http://schemas.microsoft.com/office/drawing/2014/main" id="{0E26BFFB-38E2-EAD3-542C-0B97C0783A57}"/>
              </a:ext>
            </a:extLst>
          </p:cNvPr>
          <p:cNvSpPr>
            <a:spLocks noGrp="1"/>
          </p:cNvSpPr>
          <p:nvPr>
            <p:ph type="title"/>
          </p:nvPr>
        </p:nvSpPr>
        <p:spPr>
          <a:xfrm>
            <a:off x="525271" y="28464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174478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84C01-9BCD-65A2-1059-5C771540D98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AC83B7-6F02-CC01-1C59-5EF74FF388DE}"/>
              </a:ext>
            </a:extLst>
          </p:cNvPr>
          <p:cNvSpPr txBox="1"/>
          <p:nvPr/>
        </p:nvSpPr>
        <p:spPr>
          <a:xfrm>
            <a:off x="525271" y="1874728"/>
            <a:ext cx="10671995"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Aptos" panose="020B0004020202020204" pitchFamily="34" charset="0"/>
                <a:cs typeface="+mn-cs"/>
              </a:rPr>
              <a:t>Agenda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Friday, December 12,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Welcome and Facilitator Remarks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Continued Discussion of Draft Regulations (if needed)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III. Caucus report to committee (if needed)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IV. Discussion of Department Revisions/Negotiator Alternatives (if needed)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 Lunch Break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VI. Continued Review of New Language and/or Discussion of Additional Outstanding Issues (if needed)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VII. Final Consensus Vote on Workforce Pell Provisions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VIII. Wrap-up and Closing Remarks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IX. Committee Adjournment</a:t>
            </a:r>
          </a:p>
        </p:txBody>
      </p:sp>
      <p:sp>
        <p:nvSpPr>
          <p:cNvPr id="6" name="Title 1">
            <a:extLst>
              <a:ext uri="{FF2B5EF4-FFF2-40B4-BE49-F238E27FC236}">
                <a16:creationId xmlns:a16="http://schemas.microsoft.com/office/drawing/2014/main" id="{035233A3-1793-2428-8180-8262991A6382}"/>
              </a:ext>
            </a:extLst>
          </p:cNvPr>
          <p:cNvSpPr>
            <a:spLocks noGrp="1"/>
          </p:cNvSpPr>
          <p:nvPr>
            <p:ph type="title"/>
          </p:nvPr>
        </p:nvSpPr>
        <p:spPr>
          <a:xfrm>
            <a:off x="525271" y="28464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2151568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80808"/>
        </a:solidFill>
        <a:effectLst/>
      </p:bgPr>
    </p:bg>
    <p:spTree>
      <p:nvGrpSpPr>
        <p:cNvPr id="1" name="">
          <a:extLst>
            <a:ext uri="{FF2B5EF4-FFF2-40B4-BE49-F238E27FC236}">
              <a16:creationId xmlns:a16="http://schemas.microsoft.com/office/drawing/2014/main" id="{F4ADBED4-9B2C-1E8B-AAAE-DD23AD4CFCF3}"/>
            </a:ext>
          </a:extLst>
        </p:cNvPr>
        <p:cNvGrpSpPr/>
        <p:nvPr/>
      </p:nvGrpSpPr>
      <p:grpSpPr>
        <a:xfrm>
          <a:off x="0" y="0"/>
          <a:ext cx="0" cy="0"/>
          <a:chOff x="0" y="0"/>
          <a:chExt cx="0" cy="0"/>
        </a:xfrm>
      </p:grpSpPr>
      <p:pic>
        <p:nvPicPr>
          <p:cNvPr id="1031" name="Picture 1030">
            <a:extLst>
              <a:ext uri="{FF2B5EF4-FFF2-40B4-BE49-F238E27FC236}">
                <a16:creationId xmlns:a16="http://schemas.microsoft.com/office/drawing/2014/main" id="{710BDC6A-27CF-4D3D-987D-A64004D1BF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33" name="Group 1032">
            <a:extLst>
              <a:ext uri="{FF2B5EF4-FFF2-40B4-BE49-F238E27FC236}">
                <a16:creationId xmlns:a16="http://schemas.microsoft.com/office/drawing/2014/main" id="{E7FCAC22-642A-422B-8E48-FC011B5CD2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34" name="Rectangle 1033">
              <a:extLst>
                <a:ext uri="{FF2B5EF4-FFF2-40B4-BE49-F238E27FC236}">
                  <a16:creationId xmlns:a16="http://schemas.microsoft.com/office/drawing/2014/main" id="{EBB4D63D-5B79-4759-930C-06044A25A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5" name="Freeform 11">
              <a:extLst>
                <a:ext uri="{FF2B5EF4-FFF2-40B4-BE49-F238E27FC236}">
                  <a16:creationId xmlns:a16="http://schemas.microsoft.com/office/drawing/2014/main" id="{5C80661D-03E7-4C80-9634-B3F09E3E8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36" name="Rectangle 1035">
              <a:extLst>
                <a:ext uri="{FF2B5EF4-FFF2-40B4-BE49-F238E27FC236}">
                  <a16:creationId xmlns:a16="http://schemas.microsoft.com/office/drawing/2014/main" id="{EDA3758B-0FB4-4446-B0D7-04F22D909E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038" name="Rectangle 1037">
            <a:extLst>
              <a:ext uri="{FF2B5EF4-FFF2-40B4-BE49-F238E27FC236}">
                <a16:creationId xmlns:a16="http://schemas.microsoft.com/office/drawing/2014/main" id="{754DE59E-B5D4-459B-9B25-926B38169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25720BE6-2514-406D-8C93-C0F40A74E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57150" cmpd="thinThick">
            <a:no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gnifying glass over a word focus&#10;&#10;AI-generated content may be incorrect.">
            <a:extLst>
              <a:ext uri="{FF2B5EF4-FFF2-40B4-BE49-F238E27FC236}">
                <a16:creationId xmlns:a16="http://schemas.microsoft.com/office/drawing/2014/main" id="{1845E2A9-B367-773B-A31C-4935DB11750F}"/>
              </a:ext>
            </a:extLst>
          </p:cNvPr>
          <p:cNvPicPr>
            <a:picLocks noChangeAspect="1"/>
          </p:cNvPicPr>
          <p:nvPr/>
        </p:nvPicPr>
        <p:blipFill>
          <a:blip r:embed="rId3"/>
          <a:stretch>
            <a:fillRect/>
          </a:stretch>
        </p:blipFill>
        <p:spPr>
          <a:xfrm rot="21480000">
            <a:off x="1139393" y="2097513"/>
            <a:ext cx="4810608" cy="2754072"/>
          </a:xfrm>
          <a:prstGeom prst="rect">
            <a:avLst/>
          </a:prstGeom>
        </p:spPr>
      </p:pic>
      <p:pic>
        <p:nvPicPr>
          <p:cNvPr id="1026" name="Picture 2" descr="Webinar Series: We the People Bootcamp - civiced.org">
            <a:extLst>
              <a:ext uri="{FF2B5EF4-FFF2-40B4-BE49-F238E27FC236}">
                <a16:creationId xmlns:a16="http://schemas.microsoft.com/office/drawing/2014/main" id="{555B3A41-0B55-978B-01CE-8297368C698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1480000">
            <a:off x="6261211" y="913540"/>
            <a:ext cx="4764396"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66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A45C3-3079-6661-2FEB-2DE727B2DA3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AFF005-F662-C91F-AB2E-F7CF982D70AE}"/>
              </a:ext>
            </a:extLst>
          </p:cNvPr>
          <p:cNvSpPr txBox="1"/>
          <p:nvPr/>
        </p:nvSpPr>
        <p:spPr>
          <a:xfrm>
            <a:off x="525273" y="1997839"/>
            <a:ext cx="10671995"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Aptos" panose="020B0004020202020204" pitchFamily="34" charset="0"/>
                <a:cs typeface="+mn-cs"/>
              </a:rPr>
              <a:t>Session Discussion Areas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Session 1: Federal Pell Grant Program Provisions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Establishment of program eligibility requirements for a new Workforce Pell Grant for students enrolled in programs that last a duration of 8-15 weeks, are transferable to a recognized postsecondary credential or degree, are approved by the state governor, and have strong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Exclusion of Pell Grant assistance for students who receive grant or scholarship aid covering their entire cost of attendance or for students with a Student Aid Index in excess of twice the maximum Pell Grant award.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
        <p:nvSpPr>
          <p:cNvPr id="6" name="Title 1">
            <a:extLst>
              <a:ext uri="{FF2B5EF4-FFF2-40B4-BE49-F238E27FC236}">
                <a16:creationId xmlns:a16="http://schemas.microsoft.com/office/drawing/2014/main" id="{36A70BF0-F596-4EBC-2C4D-F84BEC064E97}"/>
              </a:ext>
            </a:extLst>
          </p:cNvPr>
          <p:cNvSpPr>
            <a:spLocks noGrp="1"/>
          </p:cNvSpPr>
          <p:nvPr>
            <p:ph type="title"/>
          </p:nvPr>
        </p:nvSpPr>
        <p:spPr>
          <a:xfrm>
            <a:off x="525271" y="28464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260898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A34C7-17F2-49B4-8725-66A6705FC89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E098248-8BA8-A4BC-9F2A-722330D30223}"/>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D—Pell Grants</a:t>
            </a:r>
          </a:p>
        </p:txBody>
      </p:sp>
      <p:sp>
        <p:nvSpPr>
          <p:cNvPr id="3" name="TextBox 2">
            <a:extLst>
              <a:ext uri="{FF2B5EF4-FFF2-40B4-BE49-F238E27FC236}">
                <a16:creationId xmlns:a16="http://schemas.microsoft.com/office/drawing/2014/main" id="{B2029A44-987C-8E37-B95A-4671580E831D}"/>
              </a:ext>
            </a:extLst>
          </p:cNvPr>
          <p:cNvSpPr txBox="1"/>
          <p:nvPr/>
        </p:nvSpPr>
        <p:spPr>
          <a:xfrm>
            <a:off x="525273" y="1314288"/>
            <a:ext cx="10671995" cy="43088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83001—Foreign Income and Federal Pell Grant Eligibility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 Foreign Income and Federal Pell Grant Eligibility.—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(1) Adjusted gross income defined.—Section 401(a)(2)(A) of the Higher Education Act of 1965 (20 U.S.C. 1070a(a)(2)(A)) is amended to read as follows: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  the term “adjusted gross income” means—</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mn-cs"/>
              </a:rPr>
              <a:t>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in the case of a dependent student, for the second tax year preceding the academic year—</a:t>
            </a:r>
          </a:p>
          <a:p>
            <a:pPr lvl="2">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the adjusted gross income (as defined in section 62 of the Internal Revenue Code of 1986) of the student’s parents; plus</a:t>
            </a:r>
          </a:p>
          <a:p>
            <a:pPr lvl="2">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for Federal Pell Grant determinations made for academic years beginning on or after July 1, 2026, the foreign income (as described in section 480(b)(5)) of the student’s parents; and</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in the case of an independent student, for the second tax year preceding the academic year—</a:t>
            </a:r>
          </a:p>
          <a:p>
            <a:pPr lvl="2">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the adjusted gross income (as defined in section 62 of the Internal Revenue Code of 1986) of the student (and the student’s spouse, if applicable); plus</a:t>
            </a:r>
          </a:p>
          <a:p>
            <a:pPr lvl="2">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for Federal Pell Grant determinations made for academic years beginning on or after July 1, 2026, the foreign income (as described in section 480(b)(5)) of the student (and the student’s spouse, if applicable);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(2) Sunset.—Section 401(b)(1)(D) of the Higher Education Act of 1965 (20 U.S.C. 1070a(b)(1)(D)) is amended—</a:t>
            </a:r>
          </a:p>
          <a:p>
            <a:pPr marL="228600" marR="0" lvl="0" indent="-228600" algn="l" defTabSz="457200" rtl="0" eaLnBrk="1" fontAlgn="auto" latinLnBrk="0" hangingPunct="1">
              <a:lnSpc>
                <a:spcPct val="100000"/>
              </a:lnSpc>
              <a:spcBef>
                <a:spcPts val="0"/>
              </a:spcBef>
              <a:spcAft>
                <a:spcPts val="0"/>
              </a:spcAft>
              <a:buClrTx/>
              <a:buSzTx/>
              <a:buFontTx/>
              <a:buAutoNum type="alphaUcParenBoth"/>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by striking “A student” and inserting “For each academic year beginning before July 1, 2026, a student”; and</a:t>
            </a:r>
          </a:p>
          <a:p>
            <a:pPr marL="228600" marR="0" lvl="0" indent="-228600" algn="l" defTabSz="457200" rtl="0" eaLnBrk="1" fontAlgn="auto" latinLnBrk="0" hangingPunct="1">
              <a:lnSpc>
                <a:spcPct val="100000"/>
              </a:lnSpc>
              <a:spcBef>
                <a:spcPts val="0"/>
              </a:spcBef>
              <a:spcAft>
                <a:spcPts val="0"/>
              </a:spcAft>
              <a:buClrTx/>
              <a:buSzTx/>
              <a:buFontTx/>
              <a:buAutoNum type="alphaUcParenBoth"/>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by inserting “, as in effect for such academic year,” after “section 479A(b)(1)(B)(v)”.</a:t>
            </a:r>
          </a:p>
        </p:txBody>
      </p:sp>
      <p:sp>
        <p:nvSpPr>
          <p:cNvPr id="2" name="TextBox 1">
            <a:extLst>
              <a:ext uri="{FF2B5EF4-FFF2-40B4-BE49-F238E27FC236}">
                <a16:creationId xmlns:a16="http://schemas.microsoft.com/office/drawing/2014/main" id="{F3D2075D-E868-3AA9-44E1-102A77C07101}"/>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Tree>
    <p:extLst>
      <p:ext uri="{BB962C8B-B14F-4D97-AF65-F5344CB8AC3E}">
        <p14:creationId xmlns:p14="http://schemas.microsoft.com/office/powerpoint/2010/main" val="2584950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D056-2896-A943-D4C1-1CD274B8BEA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6B54535-08EE-9647-CF96-45A688595BA2}"/>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D—Pell Grants</a:t>
            </a:r>
          </a:p>
        </p:txBody>
      </p:sp>
      <p:sp>
        <p:nvSpPr>
          <p:cNvPr id="3" name="TextBox 2">
            <a:extLst>
              <a:ext uri="{FF2B5EF4-FFF2-40B4-BE49-F238E27FC236}">
                <a16:creationId xmlns:a16="http://schemas.microsoft.com/office/drawing/2014/main" id="{807526E3-FDB2-79E8-FB46-CE4A8C264477}"/>
              </a:ext>
            </a:extLst>
          </p:cNvPr>
          <p:cNvSpPr txBox="1"/>
          <p:nvPr/>
        </p:nvSpPr>
        <p:spPr>
          <a:xfrm>
            <a:off x="525273" y="2244060"/>
            <a:ext cx="10671995" cy="23698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83001—Foreign Income and Federal Pell Grant Eligibility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Federal Pell Grant Ineligibility Due to a High Student Aid Index.—</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 general.—Section 401(b)(1) of the Higher Education Act of 1965 (20 U.S.C. 1070a(b)(1)) is amended by adding at the end the following:</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 Ineligibility of students with a high student aid index.—Notwithstanding subparagraphs (A) through (E), a student shall not be eligible for a Federal Pell Grant under this subsection for an academic year in which the student has a student aid index that equals or exceeds twice the amount of the total maximum Federal Pell Grant for such academic year.”</a:t>
            </a:r>
          </a:p>
        </p:txBody>
      </p:sp>
      <p:sp>
        <p:nvSpPr>
          <p:cNvPr id="2" name="TextBox 1">
            <a:extLst>
              <a:ext uri="{FF2B5EF4-FFF2-40B4-BE49-F238E27FC236}">
                <a16:creationId xmlns:a16="http://schemas.microsoft.com/office/drawing/2014/main" id="{8FFBEFA1-C76C-A567-5959-189CF4465A0A}"/>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Tree>
    <p:extLst>
      <p:ext uri="{BB962C8B-B14F-4D97-AF65-F5344CB8AC3E}">
        <p14:creationId xmlns:p14="http://schemas.microsoft.com/office/powerpoint/2010/main" val="893849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A7FA7-261C-3D45-58F4-28D22DB2FAD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9427911-E325-9557-AFC1-631474D59299}"/>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D—Pell Grants</a:t>
            </a:r>
          </a:p>
        </p:txBody>
      </p:sp>
      <p:sp>
        <p:nvSpPr>
          <p:cNvPr id="3" name="TextBox 2">
            <a:extLst>
              <a:ext uri="{FF2B5EF4-FFF2-40B4-BE49-F238E27FC236}">
                <a16:creationId xmlns:a16="http://schemas.microsoft.com/office/drawing/2014/main" id="{84CBF700-B573-BEB7-7792-FBCAACDBC490}"/>
              </a:ext>
            </a:extLst>
          </p:cNvPr>
          <p:cNvSpPr txBox="1"/>
          <p:nvPr/>
        </p:nvSpPr>
        <p:spPr>
          <a:xfrm>
            <a:off x="525273" y="1521046"/>
            <a:ext cx="10671995" cy="32624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83002—Workforce Pell Grants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(k) Workforce Pell Grant Program.—</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Effective date.</a:t>
            </a:r>
          </a:p>
          <a:p>
            <a:pPr marR="0" lvl="0" algn="l"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 general.—For the award year beginning on July 1, 2026, and each subsequent award year, the Secretary shall award grants (to be known as ‘Workforce Pell Grants’) to eligible students under paragraph (2) in accordance with this subsection.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(2) Eligible students.—To be eligible to receive a Workforce Pell Grant under this subsection for any period of enrollment, a student shall meet the eligibility requirements for a Federal Pell Grant under this section, except that the student—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 shall be enrolled, or accepted for enrollment, in an eligible program under section 481(b)(3) (hereinafter referred to as an ‘eligible workforce program’);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may not—</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mn-cs"/>
              </a:rPr>
              <a:t>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be enrolled, or accepted for enrollment, in a program of study that leads to a graduate credential; or</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have attained such a credential.</a:t>
            </a:r>
          </a:p>
        </p:txBody>
      </p:sp>
      <p:sp>
        <p:nvSpPr>
          <p:cNvPr id="2" name="TextBox 1">
            <a:extLst>
              <a:ext uri="{FF2B5EF4-FFF2-40B4-BE49-F238E27FC236}">
                <a16:creationId xmlns:a16="http://schemas.microsoft.com/office/drawing/2014/main" id="{68566546-0A8C-5E9B-11CB-B629B8D47297}"/>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Tree>
    <p:extLst>
      <p:ext uri="{BB962C8B-B14F-4D97-AF65-F5344CB8AC3E}">
        <p14:creationId xmlns:p14="http://schemas.microsoft.com/office/powerpoint/2010/main" val="391765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a:solidFill>
                  <a:srgbClr val="610707"/>
                </a:solidFill>
              </a:rPr>
              <a:t>REGULATORY</a:t>
            </a:r>
            <a:br>
              <a:rPr lang="en-US" sz="6000">
                <a:solidFill>
                  <a:srgbClr val="610707"/>
                </a:solidFill>
              </a:rPr>
            </a:br>
            <a:r>
              <a:rPr lang="en-US" sz="6000">
                <a:solidFill>
                  <a:srgbClr val="610707"/>
                </a:solidFill>
              </a:rPr>
              <a:t>UPDATE</a:t>
            </a:r>
          </a:p>
        </p:txBody>
      </p:sp>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336A0E0D-E03F-7FCB-E3C4-9DFF4CBBEA65}"/>
              </a:ext>
            </a:extLst>
          </p:cNvPr>
          <p:cNvPicPr>
            <a:picLocks noChangeAspect="1"/>
          </p:cNvPicPr>
          <p:nvPr/>
        </p:nvPicPr>
        <p:blipFill>
          <a:blip r:embed="rId4"/>
          <a:stretch>
            <a:fillRect/>
          </a:stretch>
        </p:blipFill>
        <p:spPr>
          <a:xfrm>
            <a:off x="0" y="197901"/>
            <a:ext cx="4581548" cy="4755684"/>
          </a:xfrm>
          <a:prstGeom prst="rect">
            <a:avLst/>
          </a:prstGeom>
        </p:spPr>
      </p:pic>
      <p:pic>
        <p:nvPicPr>
          <p:cNvPr id="5" name="Picture 4">
            <a:extLst>
              <a:ext uri="{FF2B5EF4-FFF2-40B4-BE49-F238E27FC236}">
                <a16:creationId xmlns:a16="http://schemas.microsoft.com/office/drawing/2014/main" id="{F0B53005-2528-7D7E-8049-1302E7B7BEC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1070580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7291F-884B-2E38-00E8-535741FFDF7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58E025E-3FB3-BED1-F531-73590329C28B}"/>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D—Pell Grants</a:t>
            </a:r>
          </a:p>
        </p:txBody>
      </p:sp>
      <p:sp>
        <p:nvSpPr>
          <p:cNvPr id="3" name="TextBox 2">
            <a:extLst>
              <a:ext uri="{FF2B5EF4-FFF2-40B4-BE49-F238E27FC236}">
                <a16:creationId xmlns:a16="http://schemas.microsoft.com/office/drawing/2014/main" id="{366A884F-BA9D-6377-816B-6EBE6E41828B}"/>
              </a:ext>
            </a:extLst>
          </p:cNvPr>
          <p:cNvSpPr txBox="1"/>
          <p:nvPr/>
        </p:nvSpPr>
        <p:spPr>
          <a:xfrm>
            <a:off x="525273" y="1521046"/>
            <a:ext cx="10671995"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83002—Workforce Pell Grants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(k) Workforce Pell Grant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 Terms and conditions of awards.—The Secretary shall award Workforce Pell Grants under this subsection in the same manner and with the same terms and conditions as the Secretary awards Federal Pell Grants under this section, except that—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 each use of the term ‘eligible program’ (except in subsection (b)(9)(A)) shall be substituted by ‘eligible workforce program under section 481(b)(3)’;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the provisions of subsection (d)(2) shall not be applicable to eligible workforce programs;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a student who is eligible for a grant equal to less than the amount of the minimum Federal Pell Grant because the eligible workforce program in which the student is enrolled or accepted for enrollment is less than an academic year (in hours of instruction or weeks of duration) may still be eligible for a Workforce Pell Grant in an amount that is prorated based on the length of the program.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(4) Prevention of double benefits.—No eligible student described in paragraph (2) may concurrently receive a grant under both this subsection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 subsection (b); 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subsection (c).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pitchFamily="34" charset="0"/>
              <a:ea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(5) Duration limit.—Any period of study covered by a Workforce Pell Grant awarded under this subsection shall be included in determining a student’s duration limit under subsection (d)(5).”</a:t>
            </a:r>
          </a:p>
        </p:txBody>
      </p:sp>
      <p:sp>
        <p:nvSpPr>
          <p:cNvPr id="2" name="TextBox 1">
            <a:extLst>
              <a:ext uri="{FF2B5EF4-FFF2-40B4-BE49-F238E27FC236}">
                <a16:creationId xmlns:a16="http://schemas.microsoft.com/office/drawing/2014/main" id="{22E623EA-D9D0-B8C8-AEE1-40920501700F}"/>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Tree>
    <p:extLst>
      <p:ext uri="{BB962C8B-B14F-4D97-AF65-F5344CB8AC3E}">
        <p14:creationId xmlns:p14="http://schemas.microsoft.com/office/powerpoint/2010/main" val="255945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87DC8-94FA-C776-4370-28A7F42842A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7DEC850-D366-C496-EADA-50F00719D505}"/>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D—Pell Grants</a:t>
            </a:r>
          </a:p>
        </p:txBody>
      </p:sp>
      <p:sp>
        <p:nvSpPr>
          <p:cNvPr id="3" name="TextBox 2">
            <a:extLst>
              <a:ext uri="{FF2B5EF4-FFF2-40B4-BE49-F238E27FC236}">
                <a16:creationId xmlns:a16="http://schemas.microsoft.com/office/drawing/2014/main" id="{DFFD256E-4108-A81A-D9FE-09D567549F0D}"/>
              </a:ext>
            </a:extLst>
          </p:cNvPr>
          <p:cNvSpPr txBox="1"/>
          <p:nvPr/>
        </p:nvSpPr>
        <p:spPr>
          <a:xfrm>
            <a:off x="525273" y="2044005"/>
            <a:ext cx="10671995" cy="27699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83002—Workforce Pell Grants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(k) Workforce Pell Grant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Program Eligibility for Workforce Pell Grants.—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(3)(A) A program is an eligible program for purposes of the Workforce Pell Grant program under section 401(k) only if—</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mn-cs"/>
              </a:rPr>
              <a:t>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it is a program of at least 150 clock hours of instruction, but less than 600 clock hours of instruction, or an equivalent number of credit hours, offered by an eligible institution during a minimum of 8 weeks, but less than 15 weeks;</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it is not offered as a correspondence course, as defined in 600.2 of title 34, Code of Federal Regulations (as in effect on July 1, 2021);</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(iii) the Governor of a State, after consultation with the State board, determines that the program—</a:t>
            </a:r>
          </a:p>
          <a:p>
            <a:pPr lvl="2">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provides an education aligned with the requirements of high-skill, high-wage (as identified by the State pursuant to section 122 of the Carl D. Perkins Career and Technical Education Act (20 U.S.C. 2342)), or in-demand industry sectors or occupations;</a:t>
            </a:r>
          </a:p>
          <a:p>
            <a:pPr lvl="2">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meets the hiring requirements of potential employers in the sectors or occupations described in subclause (I);</a:t>
            </a:r>
          </a:p>
        </p:txBody>
      </p:sp>
      <p:sp>
        <p:nvSpPr>
          <p:cNvPr id="2" name="TextBox 1">
            <a:extLst>
              <a:ext uri="{FF2B5EF4-FFF2-40B4-BE49-F238E27FC236}">
                <a16:creationId xmlns:a16="http://schemas.microsoft.com/office/drawing/2014/main" id="{7C271E0D-7E80-CABC-64B6-F44946498E72}"/>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Tree>
    <p:extLst>
      <p:ext uri="{BB962C8B-B14F-4D97-AF65-F5344CB8AC3E}">
        <p14:creationId xmlns:p14="http://schemas.microsoft.com/office/powerpoint/2010/main" val="2128167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048D0-E9C8-04FA-5BCA-3B35470B4A9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7CAFC20-7732-C222-5115-66389A9CDFFC}"/>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D—Pell Grants</a:t>
            </a:r>
          </a:p>
        </p:txBody>
      </p:sp>
      <p:sp>
        <p:nvSpPr>
          <p:cNvPr id="3" name="TextBox 2">
            <a:extLst>
              <a:ext uri="{FF2B5EF4-FFF2-40B4-BE49-F238E27FC236}">
                <a16:creationId xmlns:a16="http://schemas.microsoft.com/office/drawing/2014/main" id="{F7ADF7DE-F87F-6C4A-F0E6-E4470E6DC8EB}"/>
              </a:ext>
            </a:extLst>
          </p:cNvPr>
          <p:cNvSpPr txBox="1"/>
          <p:nvPr/>
        </p:nvSpPr>
        <p:spPr>
          <a:xfrm>
            <a:off x="525273" y="1521046"/>
            <a:ext cx="10671995" cy="38472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83002—Workforce Pell Grants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(k) Workforce Pell Grant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Program Eligibility for Workforce Pell Grants.—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(3)(A) (iii) the Governor of a State, after consultation with the State board, determines that the program—</a:t>
            </a:r>
          </a:p>
          <a:p>
            <a:pPr lvl="2">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(III) either—</a:t>
            </a:r>
          </a:p>
          <a:p>
            <a:pPr lvl="3">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(aa) leads to a recognized postsecondary credential that is stackable and portable across more than one employer; or</a:t>
            </a:r>
          </a:p>
          <a:p>
            <a:pPr lvl="3">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(bb) with respect to students enrolled in the program—</a:t>
            </a:r>
          </a:p>
          <a:p>
            <a:pPr lvl="4">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(AA) prepares such students for employment in an occupation for which there is only one recognized postsecondary credential; and</a:t>
            </a:r>
          </a:p>
          <a:p>
            <a:pPr lvl="4">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(BB) provides such students with such a credential upon completion of such program; and</a:t>
            </a:r>
          </a:p>
          <a:p>
            <a:pPr lvl="2">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(IV) prepares students to pursue 1 or more certificate or degree programs at 1 or more institutions of higher education (which may include the eligible institution providing the program), including by ensuring—</a:t>
            </a:r>
          </a:p>
          <a:p>
            <a:pPr lvl="3">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(aa) that a student, upon completion of the program and enrollment in such a related certificate or degree program, will receive academic credit for the Workforce Pell program that will be accepted toward meeting such certificate or degree program requirements; and</a:t>
            </a:r>
          </a:p>
          <a:p>
            <a:pPr lvl="3">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(bb) the acceptability of such credit toward meeting such certificate or degree program requirements; and</a:t>
            </a:r>
          </a:p>
        </p:txBody>
      </p:sp>
      <p:sp>
        <p:nvSpPr>
          <p:cNvPr id="2" name="TextBox 1">
            <a:extLst>
              <a:ext uri="{FF2B5EF4-FFF2-40B4-BE49-F238E27FC236}">
                <a16:creationId xmlns:a16="http://schemas.microsoft.com/office/drawing/2014/main" id="{07D5F5C3-1A40-FEF0-8BEE-E95C64999497}"/>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Tree>
    <p:extLst>
      <p:ext uri="{BB962C8B-B14F-4D97-AF65-F5344CB8AC3E}">
        <p14:creationId xmlns:p14="http://schemas.microsoft.com/office/powerpoint/2010/main" val="2127117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48A4B-7CB5-AAB1-F4EC-65FD8ADB1D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859FC51-BFA8-AAF3-4DF8-2DEDE73805F7}"/>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D—Pell Grants</a:t>
            </a:r>
          </a:p>
        </p:txBody>
      </p:sp>
      <p:sp>
        <p:nvSpPr>
          <p:cNvPr id="3" name="TextBox 2">
            <a:extLst>
              <a:ext uri="{FF2B5EF4-FFF2-40B4-BE49-F238E27FC236}">
                <a16:creationId xmlns:a16="http://schemas.microsoft.com/office/drawing/2014/main" id="{5A39A7EE-FB89-00BF-B209-D8B7FEDAE536}"/>
              </a:ext>
            </a:extLst>
          </p:cNvPr>
          <p:cNvSpPr txBox="1"/>
          <p:nvPr/>
        </p:nvSpPr>
        <p:spPr>
          <a:xfrm>
            <a:off x="525273" y="1521046"/>
            <a:ext cx="10671995" cy="40626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83002—Workforce Pell Grants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(k) Workforce Pell Grant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Program Eligibility for Workforce Pell Grants.—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(3)(A) (iv) after the Governor of such State makes the determination that the program meets the requirements under clause (iii), the Secretary determines that—</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the program has been offered by the eligible institution for not less than 1 year prior to the date on which the Secretary makes a determination under this clause;</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for each award year, the program has a verified completion rate of at least 70 percent, within 150 percent of the normal time for completion;</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(III) for each award year, the program has a verified job placement rate of at least 70 percent, measured 180 days after completion; and</a:t>
            </a:r>
          </a:p>
          <a:p>
            <a:pPr lvl="1">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(IV) for each award year, the total amount of the published tuition and fees of the program for such year is an amount that does not exceed the value-added earnings of students who received Federal financial aid under this title and who completed the program 3 years prior to the award year, as such earnings are determined by calculating the difference between—</a:t>
            </a:r>
          </a:p>
          <a:p>
            <a:pPr lvl="2">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(aa) the median earnings of such students, as adjusted by the State and metropolitan area regional price parities of the Bureau of Economic Analysis based on the location of such program; and</a:t>
            </a:r>
          </a:p>
          <a:p>
            <a:pPr lvl="2">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(bb) 150 percent of the poverty line applicable to a single individual as determined under section 673(2) of the Community Services Block Grant Act (42 U.S.C. 9902(2)) for such year.</a:t>
            </a:r>
          </a:p>
        </p:txBody>
      </p:sp>
      <p:sp>
        <p:nvSpPr>
          <p:cNvPr id="2" name="TextBox 1">
            <a:extLst>
              <a:ext uri="{FF2B5EF4-FFF2-40B4-BE49-F238E27FC236}">
                <a16:creationId xmlns:a16="http://schemas.microsoft.com/office/drawing/2014/main" id="{317CE1CC-EFD1-BC80-F44E-311486EFDB17}"/>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Tree>
    <p:extLst>
      <p:ext uri="{BB962C8B-B14F-4D97-AF65-F5344CB8AC3E}">
        <p14:creationId xmlns:p14="http://schemas.microsoft.com/office/powerpoint/2010/main" val="3704135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FF84C-3907-BCF4-3678-3CEE2DD832A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D693663-D59D-5821-D1F9-89F3D6D95FAE}"/>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D—Pell Grants</a:t>
            </a:r>
          </a:p>
        </p:txBody>
      </p:sp>
      <p:sp>
        <p:nvSpPr>
          <p:cNvPr id="3" name="TextBox 2">
            <a:extLst>
              <a:ext uri="{FF2B5EF4-FFF2-40B4-BE49-F238E27FC236}">
                <a16:creationId xmlns:a16="http://schemas.microsoft.com/office/drawing/2014/main" id="{84BBFB00-81D5-3377-29B8-E0750407B281}"/>
              </a:ext>
            </a:extLst>
          </p:cNvPr>
          <p:cNvSpPr txBox="1"/>
          <p:nvPr/>
        </p:nvSpPr>
        <p:spPr>
          <a:xfrm>
            <a:off x="525271" y="2582614"/>
            <a:ext cx="10671995"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8300</a:t>
            </a:r>
            <a:r>
              <a:rPr lang="en-US" sz="2400" dirty="0">
                <a:solidFill>
                  <a:prstClr val="black"/>
                </a:solidFill>
                <a:latin typeface="Calibri" panose="020F0502020204030204" pitchFamily="34" charset="0"/>
                <a:ea typeface="Aptos" panose="020B0004020202020204" pitchFamily="34" charset="0"/>
              </a:rPr>
              <a:t>4</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—Federal Pell Grant Exclusion Relating to Other Grant Aid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(6) Exclusion.—Beginning on July 1, 2026, and notwithstanding this subsection or subsection (b), a student shall not be eligible for a Federal Pell Grant under subsection (b) during any period for which the student receives grant aid from non-Federal sources, including States, institutions of higher education, or private sources, in an amount that equals or exceeds the student’s cost of attendance for such period.</a:t>
            </a:r>
          </a:p>
        </p:txBody>
      </p:sp>
      <p:sp>
        <p:nvSpPr>
          <p:cNvPr id="2" name="TextBox 1">
            <a:extLst>
              <a:ext uri="{FF2B5EF4-FFF2-40B4-BE49-F238E27FC236}">
                <a16:creationId xmlns:a16="http://schemas.microsoft.com/office/drawing/2014/main" id="{E01A903D-09D1-0769-9CFC-AFB8DA302353}"/>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Tree>
    <p:extLst>
      <p:ext uri="{BB962C8B-B14F-4D97-AF65-F5344CB8AC3E}">
        <p14:creationId xmlns:p14="http://schemas.microsoft.com/office/powerpoint/2010/main" val="2691712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80808"/>
        </a:solidFill>
        <a:effectLst/>
      </p:bgPr>
    </p:bg>
    <p:spTree>
      <p:nvGrpSpPr>
        <p:cNvPr id="1" name="">
          <a:extLst>
            <a:ext uri="{FF2B5EF4-FFF2-40B4-BE49-F238E27FC236}">
              <a16:creationId xmlns:a16="http://schemas.microsoft.com/office/drawing/2014/main" id="{440D915B-FDEC-C6C4-B6F2-74B963067ADB}"/>
            </a:ext>
          </a:extLst>
        </p:cNvPr>
        <p:cNvGrpSpPr/>
        <p:nvPr/>
      </p:nvGrpSpPr>
      <p:grpSpPr>
        <a:xfrm>
          <a:off x="0" y="0"/>
          <a:ext cx="0" cy="0"/>
          <a:chOff x="0" y="0"/>
          <a:chExt cx="0" cy="0"/>
        </a:xfrm>
      </p:grpSpPr>
      <p:pic>
        <p:nvPicPr>
          <p:cNvPr id="2055" name="Picture 2054">
            <a:extLst>
              <a:ext uri="{FF2B5EF4-FFF2-40B4-BE49-F238E27FC236}">
                <a16:creationId xmlns:a16="http://schemas.microsoft.com/office/drawing/2014/main" id="{710BDC6A-27CF-4D3D-987D-A64004D1BF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57" name="Group 2056">
            <a:extLst>
              <a:ext uri="{FF2B5EF4-FFF2-40B4-BE49-F238E27FC236}">
                <a16:creationId xmlns:a16="http://schemas.microsoft.com/office/drawing/2014/main" id="{E7FCAC22-642A-422B-8E48-FC011B5CD2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058" name="Rectangle 2057">
              <a:extLst>
                <a:ext uri="{FF2B5EF4-FFF2-40B4-BE49-F238E27FC236}">
                  <a16:creationId xmlns:a16="http://schemas.microsoft.com/office/drawing/2014/main" id="{EBB4D63D-5B79-4759-930C-06044A25A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9" name="Freeform 11">
              <a:extLst>
                <a:ext uri="{FF2B5EF4-FFF2-40B4-BE49-F238E27FC236}">
                  <a16:creationId xmlns:a16="http://schemas.microsoft.com/office/drawing/2014/main" id="{5C80661D-03E7-4C80-9634-B3F09E3E8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060" name="Rectangle 2059">
              <a:extLst>
                <a:ext uri="{FF2B5EF4-FFF2-40B4-BE49-F238E27FC236}">
                  <a16:creationId xmlns:a16="http://schemas.microsoft.com/office/drawing/2014/main" id="{EDA3758B-0FB4-4446-B0D7-04F22D909E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062" name="Rectangle 2061">
            <a:extLst>
              <a:ext uri="{FF2B5EF4-FFF2-40B4-BE49-F238E27FC236}">
                <a16:creationId xmlns:a16="http://schemas.microsoft.com/office/drawing/2014/main" id="{754DE59E-B5D4-459B-9B25-926B38169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25720BE6-2514-406D-8C93-C0F40A74E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57150" cmpd="thinThick">
            <a:no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gnifying glass over a word focus&#10;&#10;AI-generated content may be incorrect.">
            <a:extLst>
              <a:ext uri="{FF2B5EF4-FFF2-40B4-BE49-F238E27FC236}">
                <a16:creationId xmlns:a16="http://schemas.microsoft.com/office/drawing/2014/main" id="{D33EEE73-6F8F-3092-B0B4-2DC666228D2A}"/>
              </a:ext>
            </a:extLst>
          </p:cNvPr>
          <p:cNvPicPr>
            <a:picLocks noChangeAspect="1"/>
          </p:cNvPicPr>
          <p:nvPr/>
        </p:nvPicPr>
        <p:blipFill>
          <a:blip r:embed="rId3"/>
          <a:stretch>
            <a:fillRect/>
          </a:stretch>
        </p:blipFill>
        <p:spPr>
          <a:xfrm rot="43080000">
            <a:off x="1139393" y="2097513"/>
            <a:ext cx="4810608" cy="2754072"/>
          </a:xfrm>
          <a:prstGeom prst="rect">
            <a:avLst/>
          </a:prstGeom>
        </p:spPr>
      </p:pic>
      <p:pic>
        <p:nvPicPr>
          <p:cNvPr id="2050" name="Picture 2" descr="Webinar Series: We the People Bootcamp - civiced.org">
            <a:extLst>
              <a:ext uri="{FF2B5EF4-FFF2-40B4-BE49-F238E27FC236}">
                <a16:creationId xmlns:a16="http://schemas.microsoft.com/office/drawing/2014/main" id="{D33A364B-5330-29C5-69FC-1A66085B1D6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1480000">
            <a:off x="6261211" y="913540"/>
            <a:ext cx="4764396"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456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920B2-2C77-0442-A341-F2445303D9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0A8A27-9A69-CA6C-B8D1-286C8069C043}"/>
              </a:ext>
            </a:extLst>
          </p:cNvPr>
          <p:cNvSpPr txBox="1"/>
          <p:nvPr/>
        </p:nvSpPr>
        <p:spPr>
          <a:xfrm>
            <a:off x="525273" y="2244060"/>
            <a:ext cx="10671995" cy="23698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Aptos" panose="020B0004020202020204" pitchFamily="34" charset="0"/>
                <a:cs typeface="+mn-cs"/>
              </a:rPr>
              <a:t>Session Discussion Areas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Session 2: Institutional &amp; Program Accountability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Changes in institutional and programmatic accountability measures, including loss of Direct Loan eligibility for certain programs with low earnings outcomes for 2 out of 3 years, and Financial Value Transparency and Gainful Employment.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Other provisions included in Public Law 119-21 that are effective upon enactment, on July 1, 2026, on July 1, 2027, or on July 1, 2028.</a:t>
            </a:r>
          </a:p>
        </p:txBody>
      </p:sp>
      <p:sp>
        <p:nvSpPr>
          <p:cNvPr id="6" name="Title 1">
            <a:extLst>
              <a:ext uri="{FF2B5EF4-FFF2-40B4-BE49-F238E27FC236}">
                <a16:creationId xmlns:a16="http://schemas.microsoft.com/office/drawing/2014/main" id="{E76F023C-33FF-E626-DFE3-EF91C5D28150}"/>
              </a:ext>
            </a:extLst>
          </p:cNvPr>
          <p:cNvSpPr>
            <a:spLocks noGrp="1"/>
          </p:cNvSpPr>
          <p:nvPr>
            <p:ph type="title"/>
          </p:nvPr>
        </p:nvSpPr>
        <p:spPr>
          <a:xfrm>
            <a:off x="525271" y="28464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852418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C02EB-94CB-867B-E360-854F585E7EF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17964F7-4D29-0D92-F7BE-06118986A64E}"/>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E—Accountability</a:t>
            </a:r>
          </a:p>
        </p:txBody>
      </p:sp>
      <p:sp>
        <p:nvSpPr>
          <p:cNvPr id="3" name="TextBox 2">
            <a:extLst>
              <a:ext uri="{FF2B5EF4-FFF2-40B4-BE49-F238E27FC236}">
                <a16:creationId xmlns:a16="http://schemas.microsoft.com/office/drawing/2014/main" id="{603442B3-78A2-6286-AC49-4F0081861AC8}"/>
              </a:ext>
            </a:extLst>
          </p:cNvPr>
          <p:cNvSpPr txBox="1"/>
          <p:nvPr/>
        </p:nvSpPr>
        <p:spPr>
          <a:xfrm>
            <a:off x="525272" y="1628507"/>
            <a:ext cx="10671995" cy="36009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 GENERAL.—Notwithstanding section 481(b), an institution of higher education subject to this subsection shall not use funds under this part for student enrollment in an educational program of offered by the institution that is described in paragraph (2). </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(2) LOW-EARNING OUTCOME PROGRAMS DESCRIBED.—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An educational program at an institution is described in this paragraph if the program awards an undergraduate degree, graduate or professional degree, or graduate certificate, for which the median earnings (as determined by the Secretary) of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programmatic cohort of students who received funds under this title for enrollment in such program, who completed such program during the academic year that is 4 years before the year of the determination, who are not enrolled in any institution of higher education, and who are working, are, for not less than 2 of the 3 years immediately preceding the date of the determination, less than the median earnings of a working adult described in paragraph (3) for the corresponding year.</a:t>
            </a:r>
          </a:p>
        </p:txBody>
      </p:sp>
      <p:sp>
        <p:nvSpPr>
          <p:cNvPr id="2" name="TextBox 1">
            <a:extLst>
              <a:ext uri="{FF2B5EF4-FFF2-40B4-BE49-F238E27FC236}">
                <a16:creationId xmlns:a16="http://schemas.microsoft.com/office/drawing/2014/main" id="{772B135B-03AF-6CC4-29E1-CDFD84747C2C}"/>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Tree>
    <p:extLst>
      <p:ext uri="{BB962C8B-B14F-4D97-AF65-F5344CB8AC3E}">
        <p14:creationId xmlns:p14="http://schemas.microsoft.com/office/powerpoint/2010/main" val="3485802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902D5-D6C1-0F3B-EFDB-CE57BAD792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D040FF-AB4F-5E5D-E190-D33A10A06A0A}"/>
              </a:ext>
            </a:extLst>
          </p:cNvPr>
          <p:cNvSpPr txBox="1"/>
          <p:nvPr/>
        </p:nvSpPr>
        <p:spPr>
          <a:xfrm>
            <a:off x="525272" y="2120949"/>
            <a:ext cx="10671995"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 CALCULATION OF MEDIAN EARNINGS.— </a:t>
            </a:r>
          </a:p>
          <a:p>
            <a:pPr marL="342900" marR="0" lvl="0" indent="-342900" algn="l" defTabSz="457200" rtl="0" eaLnBrk="1" fontAlgn="auto" latinLnBrk="0" hangingPunct="1">
              <a:lnSpc>
                <a:spcPct val="100000"/>
              </a:lnSpc>
              <a:spcBef>
                <a:spcPts val="0"/>
              </a:spcBef>
              <a:spcAft>
                <a:spcPts val="0"/>
              </a:spcAft>
              <a:buClrTx/>
              <a:buSzTx/>
              <a:buFontTx/>
              <a:buAutoNum type="alphaU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WORKING ADULT.—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purposes of applying paragraph (2) to an educational program at an institution, a working adult described in this paragraph is a working adult who, for the corresponding year—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mn-cs"/>
              </a:rPr>
              <a:t>i</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is aged 25 to 34;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is not enrolled in an institution of higher education; and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(iii)(I) in the case of a determination made for an educational program that awards a baccalaureate or lesser degree, has only a high school diploma or its recognized equivalent; or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in the case of a determination made for a graduate or professional program, has only a baccalaureate degree. </a:t>
            </a:r>
          </a:p>
        </p:txBody>
      </p:sp>
      <p:sp>
        <p:nvSpPr>
          <p:cNvPr id="2" name="TextBox 1">
            <a:extLst>
              <a:ext uri="{FF2B5EF4-FFF2-40B4-BE49-F238E27FC236}">
                <a16:creationId xmlns:a16="http://schemas.microsoft.com/office/drawing/2014/main" id="{49EC30AD-53C3-1F4D-3747-5B687A1A062C}"/>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
        <p:nvSpPr>
          <p:cNvPr id="7" name="Title 1">
            <a:extLst>
              <a:ext uri="{FF2B5EF4-FFF2-40B4-BE49-F238E27FC236}">
                <a16:creationId xmlns:a16="http://schemas.microsoft.com/office/drawing/2014/main" id="{CD415A98-FF43-83DA-E7E6-C056C63B5A2A}"/>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E—Accountability</a:t>
            </a:r>
          </a:p>
        </p:txBody>
      </p:sp>
    </p:spTree>
    <p:extLst>
      <p:ext uri="{BB962C8B-B14F-4D97-AF65-F5344CB8AC3E}">
        <p14:creationId xmlns:p14="http://schemas.microsoft.com/office/powerpoint/2010/main" val="1593794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C6F27-609E-17C1-9893-70A552EF64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306386-5E28-28C5-A0D4-7F403954C4F2}"/>
              </a:ext>
            </a:extLst>
          </p:cNvPr>
          <p:cNvSpPr txBox="1"/>
          <p:nvPr/>
        </p:nvSpPr>
        <p:spPr>
          <a:xfrm>
            <a:off x="525272" y="2120949"/>
            <a:ext cx="10671995"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 CALCULATION OF MEDIAN EARNINGS.—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SOURCE OF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purposes of applying paragraph (2) to an educational program at an institution, the median earnings of a working adult, as described in subparagraph (A), shall be based on data from the Bureau of the Census—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mn-cs"/>
              </a:rPr>
              <a:t>i</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with respect to an educational program that awards a baccalaureate or lesser degree— </a:t>
            </a:r>
          </a:p>
          <a:p>
            <a:pPr marL="857250" marR="0" lvl="1" indent="-400050" algn="l" defTabSz="457200" rtl="0" eaLnBrk="1" fontAlgn="auto" latinLnBrk="0" hangingPunct="1">
              <a:lnSpc>
                <a:spcPct val="100000"/>
              </a:lnSpc>
              <a:spcBef>
                <a:spcPts val="0"/>
              </a:spcBef>
              <a:spcAft>
                <a:spcPts val="0"/>
              </a:spcAft>
              <a:buClrTx/>
              <a:buSzTx/>
              <a:buFontTx/>
              <a:buAutoNum type="romanU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the State in which the institution is located; or</a:t>
            </a:r>
          </a:p>
          <a:p>
            <a:pPr marL="857250" marR="0" lvl="1" indent="-400050" algn="l" defTabSz="457200" rtl="0" eaLnBrk="1" fontAlgn="auto" latinLnBrk="0" hangingPunct="1">
              <a:lnSpc>
                <a:spcPct val="100000"/>
              </a:lnSpc>
              <a:spcBef>
                <a:spcPts val="0"/>
              </a:spcBef>
              <a:spcAft>
                <a:spcPts val="0"/>
              </a:spcAft>
              <a:buClrTx/>
              <a:buSzTx/>
              <a:buFontTx/>
              <a:buAutoNum type="romanU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if fewer than 50 percent of the students enrolled in the institution reside in the State where the institution is located, for the entire United States; and</a:t>
            </a:r>
          </a:p>
          <a:p>
            <a:pPr marL="342900" marR="0" lvl="0" indent="-342900" algn="l" defTabSz="457200" rtl="0" eaLnBrk="1" fontAlgn="auto" latinLnBrk="0" hangingPunct="1">
              <a:lnSpc>
                <a:spcPct val="100000"/>
              </a:lnSpc>
              <a:spcBef>
                <a:spcPts val="0"/>
              </a:spcBef>
              <a:spcAft>
                <a:spcPts val="0"/>
              </a:spcAft>
              <a:buClrTx/>
              <a:buSzTx/>
              <a:buFontTx/>
              <a:buAutoNum type="alphaUcParenBoth"/>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p:txBody>
      </p:sp>
      <p:sp>
        <p:nvSpPr>
          <p:cNvPr id="2" name="TextBox 1">
            <a:extLst>
              <a:ext uri="{FF2B5EF4-FFF2-40B4-BE49-F238E27FC236}">
                <a16:creationId xmlns:a16="http://schemas.microsoft.com/office/drawing/2014/main" id="{0A420D55-17F8-E623-7F7A-F5FCEFFA1235}"/>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
        <p:nvSpPr>
          <p:cNvPr id="7" name="Title 1">
            <a:extLst>
              <a:ext uri="{FF2B5EF4-FFF2-40B4-BE49-F238E27FC236}">
                <a16:creationId xmlns:a16="http://schemas.microsoft.com/office/drawing/2014/main" id="{194323A7-7F2E-96AC-82C5-DA2C8836A0DF}"/>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E—Accountability</a:t>
            </a:r>
          </a:p>
        </p:txBody>
      </p:sp>
    </p:spTree>
    <p:extLst>
      <p:ext uri="{BB962C8B-B14F-4D97-AF65-F5344CB8AC3E}">
        <p14:creationId xmlns:p14="http://schemas.microsoft.com/office/powerpoint/2010/main" val="2150006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8FA89-9FA0-4AE3-FA23-737BE24DEA44}"/>
            </a:ext>
          </a:extLst>
        </p:cNvPr>
        <p:cNvGrpSpPr/>
        <p:nvPr/>
      </p:nvGrpSpPr>
      <p:grpSpPr>
        <a:xfrm>
          <a:off x="0" y="0"/>
          <a:ext cx="0" cy="0"/>
          <a:chOff x="0" y="0"/>
          <a:chExt cx="0" cy="0"/>
        </a:xfrm>
      </p:grpSpPr>
      <p:pic>
        <p:nvPicPr>
          <p:cNvPr id="2" name="Picture 1" descr="A red sign with white text&#10;&#10;Description automatically generated with low confidence">
            <a:extLst>
              <a:ext uri="{FF2B5EF4-FFF2-40B4-BE49-F238E27FC236}">
                <a16:creationId xmlns:a16="http://schemas.microsoft.com/office/drawing/2014/main" id="{D96892EC-596E-EDE6-D3F5-0137F0131981}"/>
              </a:ext>
            </a:extLst>
          </p:cNvPr>
          <p:cNvPicPr>
            <a:picLocks noChangeAspect="1"/>
          </p:cNvPicPr>
          <p:nvPr/>
        </p:nvPicPr>
        <p:blipFill rotWithShape="1">
          <a:blip r:embed="rId2"/>
          <a:srcRect t="3168" b="12562"/>
          <a:stretch/>
        </p:blipFill>
        <p:spPr>
          <a:xfrm>
            <a:off x="20" y="10"/>
            <a:ext cx="12191980" cy="6857990"/>
          </a:xfrm>
          <a:prstGeom prst="rect">
            <a:avLst/>
          </a:prstGeom>
        </p:spPr>
      </p:pic>
    </p:spTree>
    <p:extLst>
      <p:ext uri="{BB962C8B-B14F-4D97-AF65-F5344CB8AC3E}">
        <p14:creationId xmlns:p14="http://schemas.microsoft.com/office/powerpoint/2010/main" val="310567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E6860-FDB9-E441-46A6-1B89CF6DD5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3B74EB-9DF5-E561-D55B-EC2171273C5C}"/>
              </a:ext>
            </a:extLst>
          </p:cNvPr>
          <p:cNvSpPr txBox="1"/>
          <p:nvPr/>
        </p:nvSpPr>
        <p:spPr>
          <a:xfrm>
            <a:off x="525273" y="1816149"/>
            <a:ext cx="10671995" cy="33547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 CALCULATION OF MEDIAN EARNINGS.—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SOURCE OF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purposes of applying paragraph (2) to an educational program at an institution, the median earnings of a working adult, as described in subparagraph (A), shall be based on data from the Bureau of the Census—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with respect to an educational program that is a graduate or professional program—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 for the lowest median earnings of—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(aa) a working adult in the  State in which the institution is located;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(bb) a working adult in the same field of study (as determined by the Secretary, such as by using the 2-digit CIP code) in the State in which the institution is located; and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(cc) a working adult in the same field of study (as so determined) in the entire United  States; or</a:t>
            </a:r>
          </a:p>
        </p:txBody>
      </p:sp>
      <p:sp>
        <p:nvSpPr>
          <p:cNvPr id="2" name="TextBox 1">
            <a:extLst>
              <a:ext uri="{FF2B5EF4-FFF2-40B4-BE49-F238E27FC236}">
                <a16:creationId xmlns:a16="http://schemas.microsoft.com/office/drawing/2014/main" id="{DBAE5465-6FB5-356E-68C1-6406E9BB1D29}"/>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
        <p:nvSpPr>
          <p:cNvPr id="7" name="Title 1">
            <a:extLst>
              <a:ext uri="{FF2B5EF4-FFF2-40B4-BE49-F238E27FC236}">
                <a16:creationId xmlns:a16="http://schemas.microsoft.com/office/drawing/2014/main" id="{F59C58D2-B78B-87B0-A4DA-673B6B738141}"/>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E—Accountability</a:t>
            </a:r>
          </a:p>
        </p:txBody>
      </p:sp>
    </p:spTree>
    <p:extLst>
      <p:ext uri="{BB962C8B-B14F-4D97-AF65-F5344CB8AC3E}">
        <p14:creationId xmlns:p14="http://schemas.microsoft.com/office/powerpoint/2010/main" val="3370002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4D300-6C07-7977-5F2B-DB634A2CD9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373633-4314-F787-EE82-6CCE0E8C3C4F}"/>
              </a:ext>
            </a:extLst>
          </p:cNvPr>
          <p:cNvSpPr txBox="1"/>
          <p:nvPr/>
        </p:nvSpPr>
        <p:spPr>
          <a:xfrm>
            <a:off x="525272" y="2120949"/>
            <a:ext cx="10671995"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(3) CALCULATION OF MEDIAN EARNINGS.—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SOURCE OF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purposes of applying paragraph (2) to an educational program at an institution, the median earnings of a working adult, as described in subparagraph (A), shall be based on data from the Bureau of the Census—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with respect to an educational program that is a graduate or professional program—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(II) if fewer than 50 percent of  the students enrolled in the institution reside in the State where the institution is located, for the lower median earnings of—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(aa) a working adult in the entire United States; or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(bb) a working adult in the same field of study (as so determined) in the entire United States.</a:t>
            </a:r>
          </a:p>
        </p:txBody>
      </p:sp>
      <p:sp>
        <p:nvSpPr>
          <p:cNvPr id="2" name="TextBox 1">
            <a:extLst>
              <a:ext uri="{FF2B5EF4-FFF2-40B4-BE49-F238E27FC236}">
                <a16:creationId xmlns:a16="http://schemas.microsoft.com/office/drawing/2014/main" id="{6C4B4105-5B97-7856-425C-6F9F12DCD849}"/>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
        <p:nvSpPr>
          <p:cNvPr id="7" name="Title 1">
            <a:extLst>
              <a:ext uri="{FF2B5EF4-FFF2-40B4-BE49-F238E27FC236}">
                <a16:creationId xmlns:a16="http://schemas.microsoft.com/office/drawing/2014/main" id="{1AC327C2-310E-CE50-0136-443B6CB9B3AC}"/>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E—Accountability</a:t>
            </a:r>
          </a:p>
        </p:txBody>
      </p:sp>
    </p:spTree>
    <p:extLst>
      <p:ext uri="{BB962C8B-B14F-4D97-AF65-F5344CB8AC3E}">
        <p14:creationId xmlns:p14="http://schemas.microsoft.com/office/powerpoint/2010/main" val="1683544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88FB-9A95-BB5E-1305-04D8110C92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21728D-BECD-591C-B8CC-7498F60F0ABC}"/>
              </a:ext>
            </a:extLst>
          </p:cNvPr>
          <p:cNvSpPr txBox="1"/>
          <p:nvPr/>
        </p:nvSpPr>
        <p:spPr>
          <a:xfrm>
            <a:off x="525272" y="2120949"/>
            <a:ext cx="10671995" cy="261610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(4) SMALL PROGRAMMATIC COHORTS.—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 any year for which the programmatic cohort described in paragraph (2) for an educational program of an institution is fewer than 30 individuals, the Secretary shall—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 first, aggregate additional years of programmatic data in order to achieve a cohort of at least 30 individuals;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second, in cases in which the cohort (including the individuals added under subparagraph (A)) is still fewer than 30 individuals, aggregate additional cohort years of programmatic data for educational programs of equivalent length in order to achieve a cohort of at least 30 individuals. </a:t>
            </a:r>
          </a:p>
        </p:txBody>
      </p:sp>
      <p:sp>
        <p:nvSpPr>
          <p:cNvPr id="2" name="TextBox 1">
            <a:extLst>
              <a:ext uri="{FF2B5EF4-FFF2-40B4-BE49-F238E27FC236}">
                <a16:creationId xmlns:a16="http://schemas.microsoft.com/office/drawing/2014/main" id="{EAC9B66F-02DB-D38F-770D-C4843034FACA}"/>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
        <p:nvSpPr>
          <p:cNvPr id="7" name="Title 1">
            <a:extLst>
              <a:ext uri="{FF2B5EF4-FFF2-40B4-BE49-F238E27FC236}">
                <a16:creationId xmlns:a16="http://schemas.microsoft.com/office/drawing/2014/main" id="{3A35551E-2DC7-1E9F-C160-4373108DEE0D}"/>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E—Accountability</a:t>
            </a:r>
          </a:p>
        </p:txBody>
      </p:sp>
    </p:spTree>
    <p:extLst>
      <p:ext uri="{BB962C8B-B14F-4D97-AF65-F5344CB8AC3E}">
        <p14:creationId xmlns:p14="http://schemas.microsoft.com/office/powerpoint/2010/main" val="3316225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32EC4-F87C-EA46-D9D1-897A851AAB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70244E-6A95-5F00-EEDA-7701B2F79449}"/>
              </a:ext>
            </a:extLst>
          </p:cNvPr>
          <p:cNvSpPr txBox="1"/>
          <p:nvPr/>
        </p:nvSpPr>
        <p:spPr>
          <a:xfrm>
            <a:off x="525273" y="2367171"/>
            <a:ext cx="1067199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(5) APPEALS PROCESS.—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An educational program shall not lose eligibility under this subsection unless the institution has had the opportunity to appeal the programmatic median earnings of students working and not enrolled determination under paragraph (2), through a process established by the Secretary. During such appeal, the Secretary may permit the educational program to continue to participate in the program under this part. </a:t>
            </a:r>
          </a:p>
        </p:txBody>
      </p:sp>
      <p:sp>
        <p:nvSpPr>
          <p:cNvPr id="2" name="TextBox 1">
            <a:extLst>
              <a:ext uri="{FF2B5EF4-FFF2-40B4-BE49-F238E27FC236}">
                <a16:creationId xmlns:a16="http://schemas.microsoft.com/office/drawing/2014/main" id="{F733C25F-265C-7FD0-F3FE-4767D39A619E}"/>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
        <p:nvSpPr>
          <p:cNvPr id="7" name="Title 1">
            <a:extLst>
              <a:ext uri="{FF2B5EF4-FFF2-40B4-BE49-F238E27FC236}">
                <a16:creationId xmlns:a16="http://schemas.microsoft.com/office/drawing/2014/main" id="{29AAFD94-72E4-AD34-BAC1-09477D5E88DE}"/>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E—Accountability</a:t>
            </a:r>
          </a:p>
        </p:txBody>
      </p:sp>
    </p:spTree>
    <p:extLst>
      <p:ext uri="{BB962C8B-B14F-4D97-AF65-F5344CB8AC3E}">
        <p14:creationId xmlns:p14="http://schemas.microsoft.com/office/powerpoint/2010/main" val="758400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37903-834B-3746-777E-C7B353490B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AA8328-EA5B-867A-0C7A-87D801A71893}"/>
              </a:ext>
            </a:extLst>
          </p:cNvPr>
          <p:cNvSpPr txBox="1"/>
          <p:nvPr/>
        </p:nvSpPr>
        <p:spPr>
          <a:xfrm>
            <a:off x="525272" y="1616856"/>
            <a:ext cx="10671995" cy="33547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(6) NOTICE TO STUDENTS.—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 IN GENERAL.—If an educational program of an institution of higher education subject to this subsection does not meet the cohort median earning requirements, as described in paragraph (2), for one year during the applicable covered period but has not yet failed to meet such requirements for 2 years during such covered period, the institution shall promptly inform each student enrolled in the educational program of the eligible program’s low cohort median earnings and that the educational pro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gram is at risk of losing its eligibility for funds under this part.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 COVERED PERIOD.—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 this para graph, the term ‘covered period’ means the period of the 3 years immediately preceding the date of a determination made under paragraph (2). </a:t>
            </a:r>
          </a:p>
        </p:txBody>
      </p:sp>
      <p:sp>
        <p:nvSpPr>
          <p:cNvPr id="2" name="TextBox 1">
            <a:extLst>
              <a:ext uri="{FF2B5EF4-FFF2-40B4-BE49-F238E27FC236}">
                <a16:creationId xmlns:a16="http://schemas.microsoft.com/office/drawing/2014/main" id="{74521D6F-6604-21B9-775C-55D0C16290C9}"/>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
        <p:nvSpPr>
          <p:cNvPr id="7" name="Title 1">
            <a:extLst>
              <a:ext uri="{FF2B5EF4-FFF2-40B4-BE49-F238E27FC236}">
                <a16:creationId xmlns:a16="http://schemas.microsoft.com/office/drawing/2014/main" id="{D64567E5-68FB-5C16-D78D-7A0DC0DD8348}"/>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E—Accountability</a:t>
            </a:r>
          </a:p>
        </p:txBody>
      </p:sp>
    </p:spTree>
    <p:extLst>
      <p:ext uri="{BB962C8B-B14F-4D97-AF65-F5344CB8AC3E}">
        <p14:creationId xmlns:p14="http://schemas.microsoft.com/office/powerpoint/2010/main" val="3113491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979ED-76AF-2E23-7318-EDE56DEA27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9C61BE-2380-58CB-7BCF-F32A8B503A35}"/>
              </a:ext>
            </a:extLst>
          </p:cNvPr>
          <p:cNvSpPr txBox="1"/>
          <p:nvPr/>
        </p:nvSpPr>
        <p:spPr>
          <a:xfrm>
            <a:off x="525271" y="2490281"/>
            <a:ext cx="10671995" cy="18774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Section 84001—Ineligibility Based on Low Earnings Outcomes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 INELIGIBILITY FOR CERTAIN PROGRAMS BASED ON LOW EARNING OUTCOMES.—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(7) REGAINING PROGRAMMATIC ELIGIBILITY.—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Secretary shall establish a process by which an institution of higher education that has an educational program that has lost eligibility under this subsection may, after a period of not less than 2 years of such program’s ineligibility, apply to 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gain such eligibility, subject to the requirements established by the Secretary that further the purpose of this subsection.’’.</a:t>
            </a:r>
          </a:p>
        </p:txBody>
      </p:sp>
      <p:sp>
        <p:nvSpPr>
          <p:cNvPr id="2" name="TextBox 1">
            <a:extLst>
              <a:ext uri="{FF2B5EF4-FFF2-40B4-BE49-F238E27FC236}">
                <a16:creationId xmlns:a16="http://schemas.microsoft.com/office/drawing/2014/main" id="{14FC3C4F-146B-FF33-6BF7-635E670DD0A7}"/>
              </a:ext>
            </a:extLst>
          </p:cNvPr>
          <p:cNvSpPr txBox="1"/>
          <p:nvPr/>
        </p:nvSpPr>
        <p:spPr>
          <a:xfrm>
            <a:off x="3754410" y="5872442"/>
            <a:ext cx="42137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https://www.congress.gov/bill/119th-congress/house-bill/1/text</a:t>
            </a:r>
          </a:p>
        </p:txBody>
      </p:sp>
      <p:sp>
        <p:nvSpPr>
          <p:cNvPr id="7" name="Title 1">
            <a:extLst>
              <a:ext uri="{FF2B5EF4-FFF2-40B4-BE49-F238E27FC236}">
                <a16:creationId xmlns:a16="http://schemas.microsoft.com/office/drawing/2014/main" id="{1CED78FD-79A8-0DF5-08C3-0FD2F46710AC}"/>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3600" dirty="0">
                <a:solidFill>
                  <a:srgbClr val="680808"/>
                </a:solidFill>
              </a:rPr>
              <a:t>OB3 – Title VIII LABOR, HHS, EDUCATION &amp; RELATED AGENCIES</a:t>
            </a:r>
            <a:br>
              <a:rPr lang="en-US" sz="3600" dirty="0">
                <a:solidFill>
                  <a:srgbClr val="680808"/>
                </a:solidFill>
              </a:rPr>
            </a:br>
            <a:r>
              <a:rPr lang="en-US" sz="3600" dirty="0">
                <a:solidFill>
                  <a:srgbClr val="680808"/>
                </a:solidFill>
              </a:rPr>
              <a:t>Subtitle E—Accountability</a:t>
            </a:r>
          </a:p>
        </p:txBody>
      </p:sp>
    </p:spTree>
    <p:extLst>
      <p:ext uri="{BB962C8B-B14F-4D97-AF65-F5344CB8AC3E}">
        <p14:creationId xmlns:p14="http://schemas.microsoft.com/office/powerpoint/2010/main" val="2594969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8C8763A-BBA6-897F-5533-50B884D6723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2" name="Picture 2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1FD6FF8A-6194-CDE2-5957-2A6F405F38E5}"/>
              </a:ext>
            </a:extLst>
          </p:cNvPr>
          <p:cNvSpPr>
            <a:spLocks noGrp="1"/>
          </p:cNvSpPr>
          <p:nvPr>
            <p:ph type="title"/>
          </p:nvPr>
        </p:nvSpPr>
        <p:spPr>
          <a:xfrm>
            <a:off x="461110" y="1913442"/>
            <a:ext cx="3326650" cy="2511554"/>
          </a:xfrm>
        </p:spPr>
        <p:txBody>
          <a:bodyPr vert="horz" lIns="91440" tIns="45720" rIns="91440" bIns="45720" rtlCol="0" anchor="b">
            <a:normAutofit fontScale="90000"/>
          </a:bodyPr>
          <a:lstStyle/>
          <a:p>
            <a:pPr algn="ctr"/>
            <a:r>
              <a:rPr lang="en-US" sz="3100" dirty="0"/>
              <a:t> </a:t>
            </a:r>
            <a:r>
              <a:rPr lang="en-US" sz="3100" dirty="0">
                <a:solidFill>
                  <a:srgbClr val="680808"/>
                </a:solidFill>
              </a:rPr>
              <a:t>Reimagining </a:t>
            </a:r>
            <a:br>
              <a:rPr lang="en-US" sz="3100" dirty="0">
                <a:solidFill>
                  <a:srgbClr val="680808"/>
                </a:solidFill>
              </a:rPr>
            </a:br>
            <a:r>
              <a:rPr lang="en-US" sz="3100" dirty="0">
                <a:solidFill>
                  <a:srgbClr val="680808"/>
                </a:solidFill>
              </a:rPr>
              <a:t>and </a:t>
            </a:r>
            <a:br>
              <a:rPr lang="en-US" sz="3100" dirty="0">
                <a:solidFill>
                  <a:srgbClr val="680808"/>
                </a:solidFill>
              </a:rPr>
            </a:br>
            <a:r>
              <a:rPr lang="en-US" sz="3100" dirty="0">
                <a:solidFill>
                  <a:srgbClr val="680808"/>
                </a:solidFill>
              </a:rPr>
              <a:t>Improving </a:t>
            </a:r>
            <a:br>
              <a:rPr lang="en-US" sz="3100" dirty="0">
                <a:solidFill>
                  <a:srgbClr val="680808"/>
                </a:solidFill>
              </a:rPr>
            </a:br>
            <a:r>
              <a:rPr lang="en-US" sz="3100" dirty="0">
                <a:solidFill>
                  <a:srgbClr val="680808"/>
                </a:solidFill>
              </a:rPr>
              <a:t>Student Education </a:t>
            </a:r>
            <a:br>
              <a:rPr lang="en-US" sz="3100" dirty="0">
                <a:solidFill>
                  <a:srgbClr val="680808"/>
                </a:solidFill>
              </a:rPr>
            </a:br>
            <a:r>
              <a:rPr lang="en-US" sz="3100" dirty="0">
                <a:solidFill>
                  <a:srgbClr val="680808"/>
                </a:solidFill>
              </a:rPr>
              <a:t>(RISE) </a:t>
            </a:r>
            <a:br>
              <a:rPr lang="en-US" sz="3100" dirty="0">
                <a:solidFill>
                  <a:srgbClr val="680808"/>
                </a:solidFill>
              </a:rPr>
            </a:br>
            <a:r>
              <a:rPr lang="en-US" sz="3100" dirty="0">
                <a:solidFill>
                  <a:srgbClr val="680808"/>
                </a:solidFill>
              </a:rPr>
              <a:t>Committee</a:t>
            </a:r>
          </a:p>
        </p:txBody>
      </p:sp>
      <p:sp>
        <p:nvSpPr>
          <p:cNvPr id="28" name="Rectangle 2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0" name="Rectangle 2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2" name="Rectangle 3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group of people with speech bubbles&#10;&#10;AI-generated content may be incorrect.">
            <a:extLst>
              <a:ext uri="{FF2B5EF4-FFF2-40B4-BE49-F238E27FC236}">
                <a16:creationId xmlns:a16="http://schemas.microsoft.com/office/drawing/2014/main" id="{9E450368-4A35-97FC-CE8B-CABCC876D6B5}"/>
              </a:ext>
            </a:extLst>
          </p:cNvPr>
          <p:cNvPicPr>
            <a:picLocks noChangeAspect="1"/>
          </p:cNvPicPr>
          <p:nvPr/>
        </p:nvPicPr>
        <p:blipFill>
          <a:blip r:embed="rId4"/>
          <a:stretch>
            <a:fillRect/>
          </a:stretch>
        </p:blipFill>
        <p:spPr>
          <a:xfrm>
            <a:off x="5321367" y="871197"/>
            <a:ext cx="6174771" cy="5109623"/>
          </a:xfrm>
          <a:prstGeom prst="rect">
            <a:avLst/>
          </a:prstGeom>
        </p:spPr>
      </p:pic>
    </p:spTree>
    <p:extLst>
      <p:ext uri="{BB962C8B-B14F-4D97-AF65-F5344CB8AC3E}">
        <p14:creationId xmlns:p14="http://schemas.microsoft.com/office/powerpoint/2010/main" val="2813303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6A8A0BEB-CEB2-7643-4F2A-6792E23AAD8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AFE4628-2A43-C57B-4EE2-8479BEC36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F7E21CAC-0DEB-0A63-835D-5A9B204F6F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7C80C361-EE41-2A81-FD63-3287E5FE49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Freeform 11">
              <a:extLst>
                <a:ext uri="{FF2B5EF4-FFF2-40B4-BE49-F238E27FC236}">
                  <a16:creationId xmlns:a16="http://schemas.microsoft.com/office/drawing/2014/main" id="{EE64C1BD-1E6B-6DB2-8B33-05AA630F4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3" name="Rectangle 12">
              <a:extLst>
                <a:ext uri="{FF2B5EF4-FFF2-40B4-BE49-F238E27FC236}">
                  <a16:creationId xmlns:a16="http://schemas.microsoft.com/office/drawing/2014/main" id="{A496F025-5341-4EAA-60D4-B73ECBDB1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3" name="Picture 2" descr="A red text with flames on it&#10;&#10;AI-generated content may be incorrect.">
            <a:extLst>
              <a:ext uri="{FF2B5EF4-FFF2-40B4-BE49-F238E27FC236}">
                <a16:creationId xmlns:a16="http://schemas.microsoft.com/office/drawing/2014/main" id="{617BA54F-95A7-78E5-663D-9AEDE2E8EB1F}"/>
              </a:ext>
            </a:extLst>
          </p:cNvPr>
          <p:cNvPicPr>
            <a:picLocks noChangeAspect="1"/>
          </p:cNvPicPr>
          <p:nvPr/>
        </p:nvPicPr>
        <p:blipFill>
          <a:blip r:embed="rId4"/>
          <a:srcRect t="8402" b="16598"/>
          <a:stretch/>
        </p:blipFill>
        <p:spPr>
          <a:xfrm>
            <a:off x="20" y="10"/>
            <a:ext cx="12191980" cy="6857990"/>
          </a:xfrm>
          <a:prstGeom prst="rect">
            <a:avLst/>
          </a:prstGeom>
        </p:spPr>
      </p:pic>
    </p:spTree>
    <p:extLst>
      <p:ext uri="{BB962C8B-B14F-4D97-AF65-F5344CB8AC3E}">
        <p14:creationId xmlns:p14="http://schemas.microsoft.com/office/powerpoint/2010/main" val="232431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ADDFB-022E-6ED2-61A9-866252F95AE2}"/>
            </a:ext>
          </a:extLst>
        </p:cNvPr>
        <p:cNvGrpSpPr/>
        <p:nvPr/>
      </p:nvGrpSpPr>
      <p:grpSpPr>
        <a:xfrm>
          <a:off x="0" y="0"/>
          <a:ext cx="0" cy="0"/>
          <a:chOff x="0" y="0"/>
          <a:chExt cx="0" cy="0"/>
        </a:xfrm>
      </p:grpSpPr>
      <p:pic>
        <p:nvPicPr>
          <p:cNvPr id="3074" name="Picture 2" descr="Dept. of Education's Rationale for the Gainful Employment Repeal - CAPPS">
            <a:extLst>
              <a:ext uri="{FF2B5EF4-FFF2-40B4-BE49-F238E27FC236}">
                <a16:creationId xmlns:a16="http://schemas.microsoft.com/office/drawing/2014/main" id="{41B3ADB4-5675-EF19-5A83-3A11439ED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843" y="313946"/>
            <a:ext cx="7583971"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478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82225CB-8032-95BA-6AC4-BFC3C66399C2}"/>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AA893A95-5537-1853-7023-431FE6BCE1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2FFF18D8-CE89-35AF-4E98-BCCEC0C11C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5B11C97C-7B0F-BEB1-4BC4-F2F032476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Freeform 11">
              <a:extLst>
                <a:ext uri="{FF2B5EF4-FFF2-40B4-BE49-F238E27FC236}">
                  <a16:creationId xmlns:a16="http://schemas.microsoft.com/office/drawing/2014/main" id="{F4F0F0C0-ECB5-E76E-DC62-C9C034054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61" name="Rectangle 60">
              <a:extLst>
                <a:ext uri="{FF2B5EF4-FFF2-40B4-BE49-F238E27FC236}">
                  <a16:creationId xmlns:a16="http://schemas.microsoft.com/office/drawing/2014/main" id="{42F11436-1F10-8CD0-9226-B82FBCB5C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6" name="Picture 75">
            <a:extLst>
              <a:ext uri="{FF2B5EF4-FFF2-40B4-BE49-F238E27FC236}">
                <a16:creationId xmlns:a16="http://schemas.microsoft.com/office/drawing/2014/main" id="{713CF68B-B536-22A8-02B4-C3E309EAA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133991A5-1DFD-DB9E-1769-C562F25A8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Rectangle 79">
            <a:extLst>
              <a:ext uri="{FF2B5EF4-FFF2-40B4-BE49-F238E27FC236}">
                <a16:creationId xmlns:a16="http://schemas.microsoft.com/office/drawing/2014/main" id="{0E6FB4BC-0A38-EF8A-52F8-C6A858FFA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B23DADA1-0A21-3959-4312-9011824D9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F6178CC-9596-298D-6B3E-B1F3073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671C930F-2F26-C501-F9B5-8A84894A3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Freeform 9">
            <a:extLst>
              <a:ext uri="{FF2B5EF4-FFF2-40B4-BE49-F238E27FC236}">
                <a16:creationId xmlns:a16="http://schemas.microsoft.com/office/drawing/2014/main" id="{A210BBF7-BDEC-27B8-AD36-DAE3081E3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pic>
        <p:nvPicPr>
          <p:cNvPr id="3" name="Picture 2">
            <a:extLst>
              <a:ext uri="{FF2B5EF4-FFF2-40B4-BE49-F238E27FC236}">
                <a16:creationId xmlns:a16="http://schemas.microsoft.com/office/drawing/2014/main" id="{8849AF38-6A48-8D51-98FE-AA0C6FC18B5C}"/>
              </a:ext>
            </a:extLst>
          </p:cNvPr>
          <p:cNvPicPr>
            <a:picLocks noChangeAspect="1"/>
          </p:cNvPicPr>
          <p:nvPr/>
        </p:nvPicPr>
        <p:blipFill>
          <a:blip r:embed="rId4"/>
          <a:stretch>
            <a:fillRect/>
          </a:stretch>
        </p:blipFill>
        <p:spPr>
          <a:xfrm>
            <a:off x="1510315" y="429249"/>
            <a:ext cx="9171370" cy="4754880"/>
          </a:xfrm>
          <a:prstGeom prst="rect">
            <a:avLst/>
          </a:prstGeom>
        </p:spPr>
      </p:pic>
    </p:spTree>
    <p:extLst>
      <p:ext uri="{BB962C8B-B14F-4D97-AF65-F5344CB8AC3E}">
        <p14:creationId xmlns:p14="http://schemas.microsoft.com/office/powerpoint/2010/main" val="360639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0A67E7A-3E49-9D34-95C9-19437CC37B53}"/>
            </a:ext>
          </a:extLst>
        </p:cNvPr>
        <p:cNvGrpSpPr/>
        <p:nvPr/>
      </p:nvGrpSpPr>
      <p:grpSpPr>
        <a:xfrm>
          <a:off x="0" y="0"/>
          <a:ext cx="0" cy="0"/>
          <a:chOff x="0" y="0"/>
          <a:chExt cx="0" cy="0"/>
        </a:xfrm>
      </p:grpSpPr>
      <p:pic>
        <p:nvPicPr>
          <p:cNvPr id="97" name="Picture 96">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9" name="Group 98">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0" name="Rectangle 99">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1"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2" name="Rectangle 101">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04" name="Picture 103">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6" name="Rectangle 105">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 name="Rectangle 107">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AI-generated content may be incorrect.">
            <a:extLst>
              <a:ext uri="{FF2B5EF4-FFF2-40B4-BE49-F238E27FC236}">
                <a16:creationId xmlns:a16="http://schemas.microsoft.com/office/drawing/2014/main" id="{C389363D-5CF6-CE75-3FF6-E44C0C568349}"/>
              </a:ext>
            </a:extLst>
          </p:cNvPr>
          <p:cNvPicPr>
            <a:picLocks noChangeAspect="1"/>
          </p:cNvPicPr>
          <p:nvPr/>
        </p:nvPicPr>
        <p:blipFill>
          <a:blip r:embed="rId4"/>
          <a:stretch>
            <a:fillRect/>
          </a:stretch>
        </p:blipFill>
        <p:spPr>
          <a:xfrm>
            <a:off x="643467" y="467623"/>
            <a:ext cx="10439216" cy="4671548"/>
          </a:xfrm>
          <a:prstGeom prst="rect">
            <a:avLst/>
          </a:prstGeom>
        </p:spPr>
      </p:pic>
      <p:sp>
        <p:nvSpPr>
          <p:cNvPr id="110" name="Rectangle 109">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6"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1235182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E5654B0-5E89-B2B2-D061-CD48B30E88FC}"/>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4BD09FD9-9D57-D806-F1F5-C0196930C7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F5A115D0-28CA-4AE6-5820-A4DDFA9D20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58EFFEB4-2349-D2CF-32B7-7E7B54E90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Freeform 11">
              <a:extLst>
                <a:ext uri="{FF2B5EF4-FFF2-40B4-BE49-F238E27FC236}">
                  <a16:creationId xmlns:a16="http://schemas.microsoft.com/office/drawing/2014/main" id="{4B27F2B7-E2FF-B9B9-325E-11CE1B942D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61" name="Rectangle 60">
              <a:extLst>
                <a:ext uri="{FF2B5EF4-FFF2-40B4-BE49-F238E27FC236}">
                  <a16:creationId xmlns:a16="http://schemas.microsoft.com/office/drawing/2014/main" id="{01E46FBE-928F-E975-CDEA-958B9C20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6" name="Picture 75">
            <a:extLst>
              <a:ext uri="{FF2B5EF4-FFF2-40B4-BE49-F238E27FC236}">
                <a16:creationId xmlns:a16="http://schemas.microsoft.com/office/drawing/2014/main" id="{6EB1CA3E-8823-DAB5-F9DF-1D8C73B8E8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5C0F2994-334D-A4B8-4EDF-540A37A31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Rectangle 79">
            <a:extLst>
              <a:ext uri="{FF2B5EF4-FFF2-40B4-BE49-F238E27FC236}">
                <a16:creationId xmlns:a16="http://schemas.microsoft.com/office/drawing/2014/main" id="{BE12C96C-DDFF-D8A1-717A-6EF91ACC7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B2BD79DE-65C2-E4F4-15D2-54C6EACF8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4FF5603-C658-0BA6-013C-F8A234EFA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1486948-7F3D-A972-3F6E-37F86D3F4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Freeform 9">
            <a:extLst>
              <a:ext uri="{FF2B5EF4-FFF2-40B4-BE49-F238E27FC236}">
                <a16:creationId xmlns:a16="http://schemas.microsoft.com/office/drawing/2014/main" id="{58BE9FA1-C57F-88B5-AF3F-B07A40E22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pic>
        <p:nvPicPr>
          <p:cNvPr id="4" name="Picture 3">
            <a:extLst>
              <a:ext uri="{FF2B5EF4-FFF2-40B4-BE49-F238E27FC236}">
                <a16:creationId xmlns:a16="http://schemas.microsoft.com/office/drawing/2014/main" id="{97FC3ECA-59BE-BBD1-BA20-446B3D566F61}"/>
              </a:ext>
            </a:extLst>
          </p:cNvPr>
          <p:cNvPicPr>
            <a:picLocks noChangeAspect="1"/>
          </p:cNvPicPr>
          <p:nvPr/>
        </p:nvPicPr>
        <p:blipFill>
          <a:blip r:embed="rId4"/>
          <a:stretch>
            <a:fillRect/>
          </a:stretch>
        </p:blipFill>
        <p:spPr>
          <a:xfrm>
            <a:off x="1263849" y="376947"/>
            <a:ext cx="9178816" cy="4846320"/>
          </a:xfrm>
          <a:prstGeom prst="rect">
            <a:avLst/>
          </a:prstGeom>
        </p:spPr>
      </p:pic>
    </p:spTree>
    <p:extLst>
      <p:ext uri="{BB962C8B-B14F-4D97-AF65-F5344CB8AC3E}">
        <p14:creationId xmlns:p14="http://schemas.microsoft.com/office/powerpoint/2010/main" val="2353564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EDD93466-1737-2CE3-ABC8-ECF9E465B4A3}"/>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7" name="Group 26">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8" name="Rectangle 27">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0" name="Rectangle 29">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1" name="Picture 30">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2" name="Rectangle 31">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9E6C904-608B-D46C-1B66-3AAFACB78466}"/>
              </a:ext>
            </a:extLst>
          </p:cNvPr>
          <p:cNvPicPr>
            <a:picLocks noChangeAspect="1"/>
          </p:cNvPicPr>
          <p:nvPr/>
        </p:nvPicPr>
        <p:blipFill>
          <a:blip r:embed="rId4"/>
          <a:stretch>
            <a:fillRect/>
          </a:stretch>
        </p:blipFill>
        <p:spPr>
          <a:xfrm>
            <a:off x="1656864" y="321733"/>
            <a:ext cx="8412421" cy="4963329"/>
          </a:xfrm>
          <a:prstGeom prst="rect">
            <a:avLst/>
          </a:prstGeom>
        </p:spPr>
      </p:pic>
      <p:sp>
        <p:nvSpPr>
          <p:cNvPr id="34" name="Rectangle 33">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1181220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dirty="0">
                <a:solidFill>
                  <a:srgbClr val="610707"/>
                </a:solidFill>
              </a:rPr>
              <a:t>legislative</a:t>
            </a:r>
            <a:br>
              <a:rPr lang="en-US" sz="6000" dirty="0">
                <a:solidFill>
                  <a:srgbClr val="610707"/>
                </a:solidFill>
              </a:rPr>
            </a:br>
            <a:r>
              <a:rPr lang="en-US" sz="6000" dirty="0">
                <a:solidFill>
                  <a:srgbClr val="610707"/>
                </a:solidFill>
              </a:rPr>
              <a:t>UPDATE</a:t>
            </a:r>
          </a:p>
        </p:txBody>
      </p:sp>
      <p:pic>
        <p:nvPicPr>
          <p:cNvPr id="4" name="Picture 3">
            <a:extLst>
              <a:ext uri="{FF2B5EF4-FFF2-40B4-BE49-F238E27FC236}">
                <a16:creationId xmlns:a16="http://schemas.microsoft.com/office/drawing/2014/main" id="{55D88DCB-4189-4988-9287-C2D0545871BA}"/>
              </a:ext>
            </a:extLst>
          </p:cNvPr>
          <p:cNvPicPr>
            <a:picLocks noChangeAspect="1"/>
          </p:cNvPicPr>
          <p:nvPr/>
        </p:nvPicPr>
        <p:blipFill rotWithShape="1">
          <a:blip r:embed="rId4"/>
          <a:srcRect t="1598" r="-2" b="883"/>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6BCB9476-E0AC-1AD1-A12F-6EA3E4CB8CF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4097398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81FF6B-6CBB-458B-7EA1-44F036B81847}"/>
            </a:ext>
          </a:extLst>
        </p:cNvPr>
        <p:cNvGrpSpPr/>
        <p:nvPr/>
      </p:nvGrpSpPr>
      <p:grpSpPr>
        <a:xfrm>
          <a:off x="0" y="0"/>
          <a:ext cx="0" cy="0"/>
          <a:chOff x="0" y="0"/>
          <a:chExt cx="0" cy="0"/>
        </a:xfrm>
      </p:grpSpPr>
      <p:pic>
        <p:nvPicPr>
          <p:cNvPr id="1031" name="Picture 1030">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33" name="Group 1032">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34" name="Rectangle 1033">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5"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36" name="Rectangle 1035">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026" name="Picture 2" descr="GOVERNMENT SHUTDOWN LIVE UPDATES | Live from Washington D.C. - YouTube">
            <a:extLst>
              <a:ext uri="{FF2B5EF4-FFF2-40B4-BE49-F238E27FC236}">
                <a16:creationId xmlns:a16="http://schemas.microsoft.com/office/drawing/2014/main" id="{D241525B-1805-A417-D510-8B1E8D50A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939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7A94A04B-0BAE-D685-E6EA-789EEE59D24D}"/>
            </a:ext>
          </a:extLst>
        </p:cNvPr>
        <p:cNvGrpSpPr/>
        <p:nvPr/>
      </p:nvGrpSpPr>
      <p:grpSpPr>
        <a:xfrm>
          <a:off x="0" y="0"/>
          <a:ext cx="0" cy="0"/>
          <a:chOff x="0" y="0"/>
          <a:chExt cx="0" cy="0"/>
        </a:xfrm>
      </p:grpSpPr>
      <p:pic>
        <p:nvPicPr>
          <p:cNvPr id="143" name="Picture 14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5" name="Picture 15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7" name="Rectangle 15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526380A3-1B10-27F2-7CF4-EC3ADA9E94F5}"/>
              </a:ext>
            </a:extLst>
          </p:cNvPr>
          <p:cNvSpPr>
            <a:spLocks noGrp="1"/>
          </p:cNvSpPr>
          <p:nvPr>
            <p:ph type="title"/>
          </p:nvPr>
        </p:nvSpPr>
        <p:spPr>
          <a:xfrm>
            <a:off x="461110" y="2467007"/>
            <a:ext cx="3326650" cy="1404424"/>
          </a:xfrm>
        </p:spPr>
        <p:txBody>
          <a:bodyPr vert="horz" lIns="91440" tIns="45720" rIns="91440" bIns="45720" rtlCol="0" anchor="b">
            <a:normAutofit/>
          </a:bodyPr>
          <a:lstStyle/>
          <a:p>
            <a:pPr algn="ctr"/>
            <a:r>
              <a:rPr lang="en-US" sz="4600" dirty="0">
                <a:solidFill>
                  <a:srgbClr val="680808"/>
                </a:solidFill>
              </a:rPr>
              <a:t>Continuing</a:t>
            </a:r>
            <a:br>
              <a:rPr lang="en-US" sz="4600" dirty="0">
                <a:solidFill>
                  <a:srgbClr val="680808"/>
                </a:solidFill>
              </a:rPr>
            </a:br>
            <a:r>
              <a:rPr lang="en-US" sz="4600" dirty="0" err="1">
                <a:solidFill>
                  <a:srgbClr val="680808"/>
                </a:solidFill>
              </a:rPr>
              <a:t>REsolution</a:t>
            </a:r>
            <a:endParaRPr lang="en-US" sz="4600" dirty="0"/>
          </a:p>
        </p:txBody>
      </p:sp>
      <p:sp>
        <p:nvSpPr>
          <p:cNvPr id="161" name="Rectangle 16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3" name="Rectangle 16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5" name="Rectangle 16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dictionary&#10;&#10;AI-generated content may be incorrect.">
            <a:extLst>
              <a:ext uri="{FF2B5EF4-FFF2-40B4-BE49-F238E27FC236}">
                <a16:creationId xmlns:a16="http://schemas.microsoft.com/office/drawing/2014/main" id="{7D19EC6E-6F95-667B-C929-7B20BF5E34DC}"/>
              </a:ext>
            </a:extLst>
          </p:cNvPr>
          <p:cNvPicPr>
            <a:picLocks noChangeAspect="1"/>
          </p:cNvPicPr>
          <p:nvPr/>
        </p:nvPicPr>
        <p:blipFill>
          <a:blip r:embed="rId4"/>
          <a:stretch>
            <a:fillRect/>
          </a:stretch>
        </p:blipFill>
        <p:spPr>
          <a:xfrm>
            <a:off x="5321367" y="1010129"/>
            <a:ext cx="6174771" cy="4831758"/>
          </a:xfrm>
          <a:prstGeom prst="rect">
            <a:avLst/>
          </a:prstGeom>
        </p:spPr>
      </p:pic>
    </p:spTree>
    <p:extLst>
      <p:ext uri="{BB962C8B-B14F-4D97-AF65-F5344CB8AC3E}">
        <p14:creationId xmlns:p14="http://schemas.microsoft.com/office/powerpoint/2010/main" val="214661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8513B4D-5CE4-2B21-75CD-00544D4D4A1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Rectangle 12">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descr="A red text on a black background&#10;&#10;AI-generated content may be incorrect.">
            <a:extLst>
              <a:ext uri="{FF2B5EF4-FFF2-40B4-BE49-F238E27FC236}">
                <a16:creationId xmlns:a16="http://schemas.microsoft.com/office/drawing/2014/main" id="{47724EE0-2B9B-346F-F7AE-145A72447215}"/>
              </a:ext>
            </a:extLst>
          </p:cNvPr>
          <p:cNvPicPr>
            <a:picLocks noChangeAspect="1"/>
          </p:cNvPicPr>
          <p:nvPr/>
        </p:nvPicPr>
        <p:blipFill>
          <a:blip r:embed="rId4"/>
          <a:srcRect t="398" b="6627"/>
          <a:stretch>
            <a:fillRect/>
          </a:stretch>
        </p:blipFill>
        <p:spPr>
          <a:xfrm>
            <a:off x="20" y="10"/>
            <a:ext cx="12191980" cy="6857990"/>
          </a:xfrm>
          <a:prstGeom prst="rect">
            <a:avLst/>
          </a:prstGeom>
        </p:spPr>
      </p:pic>
    </p:spTree>
    <p:extLst>
      <p:ext uri="{BB962C8B-B14F-4D97-AF65-F5344CB8AC3E}">
        <p14:creationId xmlns:p14="http://schemas.microsoft.com/office/powerpoint/2010/main" val="657085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EA1B100-ECE6-2794-2F56-E882B6A82E92}"/>
            </a:ext>
          </a:extLst>
        </p:cNvPr>
        <p:cNvGrpSpPr/>
        <p:nvPr/>
      </p:nvGrpSpPr>
      <p:grpSpPr>
        <a:xfrm>
          <a:off x="0" y="0"/>
          <a:ext cx="0" cy="0"/>
          <a:chOff x="0" y="0"/>
          <a:chExt cx="0" cy="0"/>
        </a:xfrm>
      </p:grpSpPr>
      <p:pic>
        <p:nvPicPr>
          <p:cNvPr id="116" name="Picture 115">
            <a:extLst>
              <a:ext uri="{FF2B5EF4-FFF2-40B4-BE49-F238E27FC236}">
                <a16:creationId xmlns:a16="http://schemas.microsoft.com/office/drawing/2014/main" id="{29886008-5E0E-1DDC-735C-DBCDB39DE8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8" name="Freeform 11">
            <a:extLst>
              <a:ext uri="{FF2B5EF4-FFF2-40B4-BE49-F238E27FC236}">
                <a16:creationId xmlns:a16="http://schemas.microsoft.com/office/drawing/2014/main" id="{9B635480-409C-AD95-CD29-EDCA8C834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Freeform 13">
            <a:extLst>
              <a:ext uri="{FF2B5EF4-FFF2-40B4-BE49-F238E27FC236}">
                <a16:creationId xmlns:a16="http://schemas.microsoft.com/office/drawing/2014/main" id="{48A1AD92-A0EF-FEB6-D961-DD068ECE0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2" name="Freeform 25">
            <a:extLst>
              <a:ext uri="{FF2B5EF4-FFF2-40B4-BE49-F238E27FC236}">
                <a16:creationId xmlns:a16="http://schemas.microsoft.com/office/drawing/2014/main" id="{26F33AE6-25DC-D9F3-F256-626A963AC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Freeform 14">
            <a:extLst>
              <a:ext uri="{FF2B5EF4-FFF2-40B4-BE49-F238E27FC236}">
                <a16:creationId xmlns:a16="http://schemas.microsoft.com/office/drawing/2014/main" id="{8E797A26-8479-0146-EE4D-2601E01E9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26" name="5-Point Star 24">
            <a:extLst>
              <a:ext uri="{FF2B5EF4-FFF2-40B4-BE49-F238E27FC236}">
                <a16:creationId xmlns:a16="http://schemas.microsoft.com/office/drawing/2014/main" id="{A923742B-2ABF-0312-B7EF-9ECA5B4A6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8" name="Picture 127">
            <a:extLst>
              <a:ext uri="{FF2B5EF4-FFF2-40B4-BE49-F238E27FC236}">
                <a16:creationId xmlns:a16="http://schemas.microsoft.com/office/drawing/2014/main" id="{7A1B0E72-3DD6-1FE7-89FD-2DEDDF3F05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0" name="Rectangle 129">
            <a:extLst>
              <a:ext uri="{FF2B5EF4-FFF2-40B4-BE49-F238E27FC236}">
                <a16:creationId xmlns:a16="http://schemas.microsoft.com/office/drawing/2014/main" id="{8F9AE86F-60DF-B9DA-B01E-766126D30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5">
            <a:extLst>
              <a:ext uri="{FF2B5EF4-FFF2-40B4-BE49-F238E27FC236}">
                <a16:creationId xmlns:a16="http://schemas.microsoft.com/office/drawing/2014/main" id="{9D286E72-A53F-90E7-8EA7-E56FD6D73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6D4AE120-5566-054E-1106-2B9BFB8ACCB6}"/>
              </a:ext>
            </a:extLst>
          </p:cNvPr>
          <p:cNvSpPr>
            <a:spLocks noGrp="1"/>
          </p:cNvSpPr>
          <p:nvPr>
            <p:ph type="title"/>
          </p:nvPr>
        </p:nvSpPr>
        <p:spPr>
          <a:xfrm>
            <a:off x="472421" y="2484250"/>
            <a:ext cx="3326650" cy="1608141"/>
          </a:xfrm>
        </p:spPr>
        <p:txBody>
          <a:bodyPr vert="horz" lIns="91440" tIns="45720" rIns="91440" bIns="45720" rtlCol="0" anchor="b">
            <a:normAutofit/>
          </a:bodyPr>
          <a:lstStyle/>
          <a:p>
            <a:pPr algn="ctr"/>
            <a:r>
              <a:rPr lang="en-US" sz="3600" dirty="0">
                <a:solidFill>
                  <a:srgbClr val="680808"/>
                </a:solidFill>
              </a:rPr>
              <a:t>Fiscal Year </a:t>
            </a:r>
            <a:br>
              <a:rPr lang="en-US" sz="3600" dirty="0">
                <a:solidFill>
                  <a:srgbClr val="680808"/>
                </a:solidFill>
              </a:rPr>
            </a:br>
            <a:r>
              <a:rPr lang="en-US" sz="3600" dirty="0">
                <a:solidFill>
                  <a:srgbClr val="680808"/>
                </a:solidFill>
              </a:rPr>
              <a:t>2026</a:t>
            </a:r>
            <a:br>
              <a:rPr lang="en-US" sz="3600" dirty="0">
                <a:solidFill>
                  <a:srgbClr val="680808"/>
                </a:solidFill>
              </a:rPr>
            </a:br>
            <a:r>
              <a:rPr lang="en-US" sz="3600" dirty="0">
                <a:solidFill>
                  <a:srgbClr val="680808"/>
                </a:solidFill>
              </a:rPr>
              <a:t>appropriations</a:t>
            </a:r>
            <a:endParaRPr lang="en-US" sz="3600" dirty="0"/>
          </a:p>
        </p:txBody>
      </p:sp>
      <p:sp>
        <p:nvSpPr>
          <p:cNvPr id="134" name="Rectangle 133">
            <a:extLst>
              <a:ext uri="{FF2B5EF4-FFF2-40B4-BE49-F238E27FC236}">
                <a16:creationId xmlns:a16="http://schemas.microsoft.com/office/drawing/2014/main" id="{51BDADF6-D5EC-4D35-19B2-B6835704E0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6" name="Rectangle 135">
            <a:extLst>
              <a:ext uri="{FF2B5EF4-FFF2-40B4-BE49-F238E27FC236}">
                <a16:creationId xmlns:a16="http://schemas.microsoft.com/office/drawing/2014/main" id="{00578C5F-3BC8-6BA0-36DD-E89706925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8" name="Rectangle 137">
            <a:extLst>
              <a:ext uri="{FF2B5EF4-FFF2-40B4-BE49-F238E27FC236}">
                <a16:creationId xmlns:a16="http://schemas.microsoft.com/office/drawing/2014/main" id="{EB530D7C-8E01-FD0D-29F2-96331C7F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building and money&#10;&#10;AI-generated content may be incorrect.">
            <a:extLst>
              <a:ext uri="{FF2B5EF4-FFF2-40B4-BE49-F238E27FC236}">
                <a16:creationId xmlns:a16="http://schemas.microsoft.com/office/drawing/2014/main" id="{D73BECEE-6766-E98A-C66E-541F1A064649}"/>
              </a:ext>
            </a:extLst>
          </p:cNvPr>
          <p:cNvPicPr>
            <a:picLocks noChangeAspect="1"/>
          </p:cNvPicPr>
          <p:nvPr/>
        </p:nvPicPr>
        <p:blipFill>
          <a:blip r:embed="rId4"/>
          <a:srcRect l="4518" r="29596" b="-1"/>
          <a:stretch>
            <a:fillRect/>
          </a:stretch>
        </p:blipFill>
        <p:spPr>
          <a:xfrm>
            <a:off x="5321367" y="684680"/>
            <a:ext cx="6174771" cy="5482657"/>
          </a:xfrm>
          <a:prstGeom prst="rect">
            <a:avLst/>
          </a:prstGeom>
        </p:spPr>
      </p:pic>
    </p:spTree>
    <p:extLst>
      <p:ext uri="{BB962C8B-B14F-4D97-AF65-F5344CB8AC3E}">
        <p14:creationId xmlns:p14="http://schemas.microsoft.com/office/powerpoint/2010/main" val="98748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AAF02F4-52BD-EFB1-3FBA-0CD393545612}"/>
            </a:ext>
          </a:extLst>
        </p:cNvPr>
        <p:cNvGrpSpPr/>
        <p:nvPr/>
      </p:nvGrpSpPr>
      <p:grpSpPr>
        <a:xfrm>
          <a:off x="0" y="0"/>
          <a:ext cx="0" cy="0"/>
          <a:chOff x="0" y="0"/>
          <a:chExt cx="0" cy="0"/>
        </a:xfrm>
      </p:grpSpPr>
      <p:pic>
        <p:nvPicPr>
          <p:cNvPr id="139" name="Picture 138">
            <a:extLst>
              <a:ext uri="{FF2B5EF4-FFF2-40B4-BE49-F238E27FC236}">
                <a16:creationId xmlns:a16="http://schemas.microsoft.com/office/drawing/2014/main" id="{36C560FA-55EF-C423-15E4-4D87AB8DBC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1" name="Freeform 11">
            <a:extLst>
              <a:ext uri="{FF2B5EF4-FFF2-40B4-BE49-F238E27FC236}">
                <a16:creationId xmlns:a16="http://schemas.microsoft.com/office/drawing/2014/main" id="{4E1F6AAC-5236-8C35-53AB-CEB60BB63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3" name="Freeform 13">
            <a:extLst>
              <a:ext uri="{FF2B5EF4-FFF2-40B4-BE49-F238E27FC236}">
                <a16:creationId xmlns:a16="http://schemas.microsoft.com/office/drawing/2014/main" id="{4B95C4DD-E0BE-B964-AEE0-810E78BB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5" name="Freeform 25">
            <a:extLst>
              <a:ext uri="{FF2B5EF4-FFF2-40B4-BE49-F238E27FC236}">
                <a16:creationId xmlns:a16="http://schemas.microsoft.com/office/drawing/2014/main" id="{B4949E1E-0574-BD0C-4966-0FCC24FBB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7" name="Freeform 14">
            <a:extLst>
              <a:ext uri="{FF2B5EF4-FFF2-40B4-BE49-F238E27FC236}">
                <a16:creationId xmlns:a16="http://schemas.microsoft.com/office/drawing/2014/main" id="{A82E8D76-64EF-6BEB-F0E5-200A5EA7E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9" name="5-Point Star 24">
            <a:extLst>
              <a:ext uri="{FF2B5EF4-FFF2-40B4-BE49-F238E27FC236}">
                <a16:creationId xmlns:a16="http://schemas.microsoft.com/office/drawing/2014/main" id="{EEA1E84F-BB90-BEFB-7CF8-4BA8DB6C5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1" name="Picture 150">
            <a:extLst>
              <a:ext uri="{FF2B5EF4-FFF2-40B4-BE49-F238E27FC236}">
                <a16:creationId xmlns:a16="http://schemas.microsoft.com/office/drawing/2014/main" id="{B68F6840-9ADD-52FF-482F-957D2A8147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3" name="Rectangle 152">
            <a:extLst>
              <a:ext uri="{FF2B5EF4-FFF2-40B4-BE49-F238E27FC236}">
                <a16:creationId xmlns:a16="http://schemas.microsoft.com/office/drawing/2014/main" id="{A1310899-2C5D-5967-3C1C-40332F47B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5" name="Rectangle 154">
            <a:extLst>
              <a:ext uri="{FF2B5EF4-FFF2-40B4-BE49-F238E27FC236}">
                <a16:creationId xmlns:a16="http://schemas.microsoft.com/office/drawing/2014/main" id="{70B23151-8F7C-C579-0847-20DC195E6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932FD41F-E17D-C1EE-41B4-1B3AFCC985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EF95AB44-20F9-3202-1F18-DED0DC630D8F}"/>
              </a:ext>
            </a:extLst>
          </p:cNvPr>
          <p:cNvSpPr>
            <a:spLocks noGrp="1"/>
          </p:cNvSpPr>
          <p:nvPr>
            <p:ph type="title"/>
          </p:nvPr>
        </p:nvSpPr>
        <p:spPr>
          <a:xfrm>
            <a:off x="679136" y="4739887"/>
            <a:ext cx="10818199" cy="1535301"/>
          </a:xfrm>
        </p:spPr>
        <p:txBody>
          <a:bodyPr vert="horz" lIns="91440" tIns="45720" rIns="91440" bIns="45720" rtlCol="0" anchor="b">
            <a:noAutofit/>
          </a:bodyPr>
          <a:lstStyle/>
          <a:p>
            <a:pPr algn="ctr"/>
            <a:r>
              <a:rPr lang="en-US" dirty="0">
                <a:solidFill>
                  <a:srgbClr val="610707"/>
                </a:solidFill>
              </a:rPr>
              <a:t>House &amp; Senate</a:t>
            </a:r>
            <a:br>
              <a:rPr lang="en-US" dirty="0">
                <a:solidFill>
                  <a:srgbClr val="610707"/>
                </a:solidFill>
              </a:rPr>
            </a:br>
            <a:r>
              <a:rPr lang="en-US" dirty="0">
                <a:solidFill>
                  <a:srgbClr val="610707"/>
                </a:solidFill>
              </a:rPr>
              <a:t>Appropriations Bills</a:t>
            </a:r>
          </a:p>
        </p:txBody>
      </p:sp>
      <p:sp>
        <p:nvSpPr>
          <p:cNvPr id="159" name="5-Point Star 8">
            <a:extLst>
              <a:ext uri="{FF2B5EF4-FFF2-40B4-BE49-F238E27FC236}">
                <a16:creationId xmlns:a16="http://schemas.microsoft.com/office/drawing/2014/main" id="{B72E5AA1-1F8B-D790-D1DA-2ECE7195D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CF77BAE7-4FEA-AD0D-CC1E-F77801AC1180}"/>
              </a:ext>
            </a:extLst>
          </p:cNvPr>
          <p:cNvPicPr>
            <a:picLocks noChangeAspect="1"/>
          </p:cNvPicPr>
          <p:nvPr/>
        </p:nvPicPr>
        <p:blipFill>
          <a:blip r:embed="rId4"/>
          <a:stretch>
            <a:fillRect/>
          </a:stretch>
        </p:blipFill>
        <p:spPr>
          <a:xfrm>
            <a:off x="750869" y="1088480"/>
            <a:ext cx="5212080" cy="2353108"/>
          </a:xfrm>
          <a:prstGeom prst="rect">
            <a:avLst/>
          </a:prstGeom>
        </p:spPr>
      </p:pic>
      <p:pic>
        <p:nvPicPr>
          <p:cNvPr id="8" name="Picture 7">
            <a:extLst>
              <a:ext uri="{FF2B5EF4-FFF2-40B4-BE49-F238E27FC236}">
                <a16:creationId xmlns:a16="http://schemas.microsoft.com/office/drawing/2014/main" id="{D0009C10-1322-FF6E-5055-7C52D4C3FE41}"/>
              </a:ext>
            </a:extLst>
          </p:cNvPr>
          <p:cNvPicPr>
            <a:picLocks noChangeAspect="1"/>
          </p:cNvPicPr>
          <p:nvPr/>
        </p:nvPicPr>
        <p:blipFill>
          <a:blip r:embed="rId5"/>
          <a:stretch>
            <a:fillRect/>
          </a:stretch>
        </p:blipFill>
        <p:spPr>
          <a:xfrm>
            <a:off x="5962949" y="1101868"/>
            <a:ext cx="5513260" cy="2377440"/>
          </a:xfrm>
          <a:prstGeom prst="rect">
            <a:avLst/>
          </a:prstGeom>
        </p:spPr>
      </p:pic>
    </p:spTree>
    <p:extLst>
      <p:ext uri="{BB962C8B-B14F-4D97-AF65-F5344CB8AC3E}">
        <p14:creationId xmlns:p14="http://schemas.microsoft.com/office/powerpoint/2010/main" val="54116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C124FB8-2FDE-050F-8FEC-BB87C5EDB86D}"/>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911F7A60-BCA3-7322-23DC-3CCF6B4C1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70E247FD-133F-E812-1860-C485AFFDE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19E76525-4CB3-FAAB-F67C-DBDAC703E9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Freeform 11">
              <a:extLst>
                <a:ext uri="{FF2B5EF4-FFF2-40B4-BE49-F238E27FC236}">
                  <a16:creationId xmlns:a16="http://schemas.microsoft.com/office/drawing/2014/main" id="{76B9913E-E015-797B-2C7D-AEA8A597E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61" name="Rectangle 60">
              <a:extLst>
                <a:ext uri="{FF2B5EF4-FFF2-40B4-BE49-F238E27FC236}">
                  <a16:creationId xmlns:a16="http://schemas.microsoft.com/office/drawing/2014/main" id="{A9911429-E550-5167-5E03-CC659D790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6" name="Picture 75">
            <a:extLst>
              <a:ext uri="{FF2B5EF4-FFF2-40B4-BE49-F238E27FC236}">
                <a16:creationId xmlns:a16="http://schemas.microsoft.com/office/drawing/2014/main" id="{A99020A1-19C5-FF8F-30B3-BF94FDE4DA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A42DA2F9-E3AF-F8BF-5D88-B6516757E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Rectangle 79">
            <a:extLst>
              <a:ext uri="{FF2B5EF4-FFF2-40B4-BE49-F238E27FC236}">
                <a16:creationId xmlns:a16="http://schemas.microsoft.com/office/drawing/2014/main" id="{77DB54B2-0A7F-5A05-8DF6-BDE52F767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C59515C9-A812-CD8B-82C3-B7184B207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85A9A11-978D-0D9A-BEAF-D0FA8C51A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1CC1FF1-C05E-53AB-8FE8-277279089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Freeform 9">
            <a:extLst>
              <a:ext uri="{FF2B5EF4-FFF2-40B4-BE49-F238E27FC236}">
                <a16:creationId xmlns:a16="http://schemas.microsoft.com/office/drawing/2014/main" id="{FA8EBECB-DE32-3584-71D0-63B50A921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pic>
        <p:nvPicPr>
          <p:cNvPr id="4" name="Picture 3">
            <a:extLst>
              <a:ext uri="{FF2B5EF4-FFF2-40B4-BE49-F238E27FC236}">
                <a16:creationId xmlns:a16="http://schemas.microsoft.com/office/drawing/2014/main" id="{72537CC8-42C2-D242-A735-DB9231B4D44A}"/>
              </a:ext>
            </a:extLst>
          </p:cNvPr>
          <p:cNvPicPr>
            <a:picLocks noChangeAspect="1"/>
          </p:cNvPicPr>
          <p:nvPr/>
        </p:nvPicPr>
        <p:blipFill>
          <a:blip r:embed="rId4"/>
          <a:stretch>
            <a:fillRect/>
          </a:stretch>
        </p:blipFill>
        <p:spPr>
          <a:xfrm>
            <a:off x="2592695" y="250434"/>
            <a:ext cx="6794561" cy="5120640"/>
          </a:xfrm>
          <a:prstGeom prst="rect">
            <a:avLst/>
          </a:prstGeom>
        </p:spPr>
      </p:pic>
    </p:spTree>
    <p:extLst>
      <p:ext uri="{BB962C8B-B14F-4D97-AF65-F5344CB8AC3E}">
        <p14:creationId xmlns:p14="http://schemas.microsoft.com/office/powerpoint/2010/main" val="2057019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56707-82FC-9311-DFBD-AE551F37B5F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886EB5C-E86D-8ABF-775D-1F4FDDCE2B60}"/>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House funding prohibitions</a:t>
            </a:r>
            <a:endParaRPr lang="en-US" sz="2900" dirty="0">
              <a:solidFill>
                <a:srgbClr val="680808"/>
              </a:solidFill>
            </a:endParaRPr>
          </a:p>
        </p:txBody>
      </p:sp>
      <p:sp>
        <p:nvSpPr>
          <p:cNvPr id="3" name="TextBox 2">
            <a:extLst>
              <a:ext uri="{FF2B5EF4-FFF2-40B4-BE49-F238E27FC236}">
                <a16:creationId xmlns:a16="http://schemas.microsoft.com/office/drawing/2014/main" id="{8DF23B80-152A-E79D-FB31-10A2AAAC6536}"/>
              </a:ext>
            </a:extLst>
          </p:cNvPr>
          <p:cNvSpPr txBox="1"/>
          <p:nvPr/>
        </p:nvSpPr>
        <p:spPr>
          <a:xfrm>
            <a:off x="525272" y="1314288"/>
            <a:ext cx="10671995" cy="3662541"/>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000" dirty="0">
                <a:solidFill>
                  <a:srgbClr val="610707"/>
                </a:solidFill>
                <a:latin typeface="Calibri" panose="020F0502020204030204" pitchFamily="34" charset="0"/>
                <a:ea typeface="Aptos" panose="020B0004020202020204" pitchFamily="34" charset="0"/>
              </a:rPr>
              <a:t>Title III – Department of Education</a:t>
            </a:r>
          </a:p>
          <a:p>
            <a:pPr marR="0" lvl="0" algn="ctr" defTabSz="457200" rtl="0" eaLnBrk="1" fontAlgn="auto" latinLnBrk="0" hangingPunct="1">
              <a:lnSpc>
                <a:spcPct val="100000"/>
              </a:lnSpc>
              <a:spcBef>
                <a:spcPts val="0"/>
              </a:spcBef>
              <a:spcAft>
                <a:spcPts val="0"/>
              </a:spcAft>
              <a:buClrTx/>
              <a:buSzTx/>
              <a:tabLst/>
              <a:defRPr/>
            </a:pPr>
            <a:endParaRPr lang="en-US" sz="2000" dirty="0">
              <a:solidFill>
                <a:srgbClr val="610707"/>
              </a:solidFill>
              <a:latin typeface="Calibri" panose="020F0502020204030204" pitchFamily="34" charset="0"/>
              <a:ea typeface="Aptos" panose="020B0004020202020204" pitchFamily="34" charset="0"/>
            </a:endParaRPr>
          </a:p>
          <a:p>
            <a:pPr algn="l">
              <a:buNone/>
            </a:pPr>
            <a:r>
              <a:rPr lang="en-US" sz="1600" b="0" i="0" dirty="0">
                <a:solidFill>
                  <a:srgbClr val="293340"/>
                </a:solidFill>
                <a:effectLst/>
                <a:latin typeface="Instrument Sans"/>
              </a:rPr>
              <a:t>SEC. 314. None of the funds made available by this Act may be used to—</a:t>
            </a:r>
          </a:p>
          <a:p>
            <a:pPr marL="342900" indent="-342900" algn="l">
              <a:buAutoNum type="arabicParenBoth"/>
            </a:pPr>
            <a:r>
              <a:rPr lang="en-US" sz="1600" b="0" i="0" dirty="0">
                <a:solidFill>
                  <a:srgbClr val="293340"/>
                </a:solidFill>
                <a:effectLst/>
                <a:latin typeface="Instrument Sans"/>
              </a:rPr>
              <a:t>implement the modifications of statutory and regulatory provisions relating to debt discharge described in the rule published by the Department of Education in the Federal Register on October 12, 2022 (87 Fed. Reg. 61514), or take any substantially similar action;</a:t>
            </a:r>
          </a:p>
          <a:p>
            <a:pPr marL="342900" indent="-342900" algn="l">
              <a:buAutoNum type="arabicParenBoth"/>
            </a:pPr>
            <a:endParaRPr lang="en-US" sz="1600" b="0" i="0" dirty="0">
              <a:solidFill>
                <a:srgbClr val="293340"/>
              </a:solidFill>
              <a:effectLst/>
              <a:latin typeface="Instrument Sans"/>
            </a:endParaRPr>
          </a:p>
          <a:p>
            <a:pPr algn="l">
              <a:buNone/>
            </a:pPr>
            <a:r>
              <a:rPr lang="en-US" sz="1600" b="0" i="0" dirty="0">
                <a:solidFill>
                  <a:srgbClr val="293340"/>
                </a:solidFill>
                <a:effectLst/>
                <a:latin typeface="Instrument Sans"/>
              </a:rPr>
              <a:t>(2) implement, administer, or enforce section 682.215 or section 685 of title 34, Code of Federal Regulations (relating to income-based repayment and income-driven repayment), as amended by the final regulations published by the Department of Education in the Federal Register on July 10, 2023 (88 Fed. Reg. 43820 et seq.) or take any substantially similar action;</a:t>
            </a:r>
          </a:p>
          <a:p>
            <a:pPr algn="l">
              <a:buNone/>
            </a:pPr>
            <a:endParaRPr lang="en-US" sz="1600" b="0" i="0" dirty="0">
              <a:solidFill>
                <a:srgbClr val="293340"/>
              </a:solidFill>
              <a:effectLst/>
              <a:latin typeface="Instrument Sans"/>
            </a:endParaRPr>
          </a:p>
          <a:p>
            <a:pPr algn="l">
              <a:buNone/>
            </a:pPr>
            <a:r>
              <a:rPr lang="en-US" sz="1600" b="0" i="0" dirty="0">
                <a:solidFill>
                  <a:srgbClr val="293340"/>
                </a:solidFill>
                <a:effectLst/>
                <a:latin typeface="Instrument Sans"/>
              </a:rPr>
              <a:t>(3) implement, administer, or enforce section 685.401 of title 34, Code of Federal Regulations (relating to borrower defense to repayment), as amended by the final regulations published by the Department of Education in the Federal Register on November 1, 2022 (87 Fed. Reg. 65904 et seq.) or take any substantially similar action;</a:t>
            </a:r>
          </a:p>
        </p:txBody>
      </p:sp>
    </p:spTree>
    <p:extLst>
      <p:ext uri="{BB962C8B-B14F-4D97-AF65-F5344CB8AC3E}">
        <p14:creationId xmlns:p14="http://schemas.microsoft.com/office/powerpoint/2010/main" val="234899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48F7F5-A554-FA25-06AA-C2869F8EB2D5}"/>
            </a:ext>
          </a:extLst>
        </p:cNvPr>
        <p:cNvGrpSpPr/>
        <p:nvPr/>
      </p:nvGrpSpPr>
      <p:grpSpPr>
        <a:xfrm>
          <a:off x="0" y="0"/>
          <a:ext cx="0" cy="0"/>
          <a:chOff x="0" y="0"/>
          <a:chExt cx="0" cy="0"/>
        </a:xfrm>
      </p:grpSpPr>
      <p:pic>
        <p:nvPicPr>
          <p:cNvPr id="2079" name="Picture 2078">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81" name="Group 2080">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082" name="Rectangle 2081">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83"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084" name="Rectangle 2083">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useBgFill="1">
        <p:nvSpPr>
          <p:cNvPr id="2086" name="Rectangle 2085">
            <a:extLst>
              <a:ext uri="{FF2B5EF4-FFF2-40B4-BE49-F238E27FC236}">
                <a16:creationId xmlns:a16="http://schemas.microsoft.com/office/drawing/2014/main" id="{00A59D1D-0134-46DF-99F7-50360D61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The next big thing stock illustration. Illustration of copy - 33570137">
            <a:extLst>
              <a:ext uri="{FF2B5EF4-FFF2-40B4-BE49-F238E27FC236}">
                <a16:creationId xmlns:a16="http://schemas.microsoft.com/office/drawing/2014/main" id="{415529D8-A1AA-E535-8F56-149038552A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7405" y="643467"/>
            <a:ext cx="477718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09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97EFA-753B-CC01-0AAA-358DB62D5E4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D45E98C-9D87-E20C-9B45-FA45D6ABBB8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House funding prohibitions</a:t>
            </a:r>
            <a:endParaRPr lang="en-US" sz="2900" dirty="0">
              <a:solidFill>
                <a:srgbClr val="680808"/>
              </a:solidFill>
            </a:endParaRPr>
          </a:p>
        </p:txBody>
      </p:sp>
      <p:sp>
        <p:nvSpPr>
          <p:cNvPr id="3" name="TextBox 2">
            <a:extLst>
              <a:ext uri="{FF2B5EF4-FFF2-40B4-BE49-F238E27FC236}">
                <a16:creationId xmlns:a16="http://schemas.microsoft.com/office/drawing/2014/main" id="{BDD72DB0-9584-1061-C2D9-B41E6C062A86}"/>
              </a:ext>
            </a:extLst>
          </p:cNvPr>
          <p:cNvSpPr txBox="1"/>
          <p:nvPr/>
        </p:nvSpPr>
        <p:spPr>
          <a:xfrm>
            <a:off x="525272" y="1314288"/>
            <a:ext cx="10671995" cy="415498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000" dirty="0">
                <a:solidFill>
                  <a:srgbClr val="610707"/>
                </a:solidFill>
                <a:latin typeface="Calibri" panose="020F0502020204030204" pitchFamily="34" charset="0"/>
                <a:ea typeface="Aptos" panose="020B0004020202020204" pitchFamily="34" charset="0"/>
              </a:rPr>
              <a:t>Title III – Department of Education</a:t>
            </a:r>
          </a:p>
          <a:p>
            <a:pPr marR="0" lvl="0" algn="ctr" defTabSz="457200" rtl="0" eaLnBrk="1" fontAlgn="auto" latinLnBrk="0" hangingPunct="1">
              <a:lnSpc>
                <a:spcPct val="100000"/>
              </a:lnSpc>
              <a:spcBef>
                <a:spcPts val="0"/>
              </a:spcBef>
              <a:spcAft>
                <a:spcPts val="0"/>
              </a:spcAft>
              <a:buClrTx/>
              <a:buSzTx/>
              <a:tabLst/>
              <a:defRPr/>
            </a:pPr>
            <a:endParaRPr lang="en-US" sz="2000" dirty="0">
              <a:solidFill>
                <a:srgbClr val="610707"/>
              </a:solidFill>
              <a:latin typeface="Calibri" panose="020F0502020204030204" pitchFamily="34" charset="0"/>
              <a:ea typeface="Aptos" panose="020B0004020202020204" pitchFamily="34" charset="0"/>
            </a:endParaRPr>
          </a:p>
          <a:p>
            <a:pPr algn="l">
              <a:buNone/>
            </a:pPr>
            <a:r>
              <a:rPr lang="en-US" sz="1600" b="0" i="0" dirty="0">
                <a:solidFill>
                  <a:srgbClr val="293340"/>
                </a:solidFill>
                <a:effectLst/>
                <a:latin typeface="Instrument Sans"/>
              </a:rPr>
              <a:t>SEC. 314. None of the funds made available by this Act may be used to—</a:t>
            </a:r>
          </a:p>
          <a:p>
            <a:pPr algn="l">
              <a:buNone/>
            </a:pPr>
            <a:r>
              <a:rPr lang="en-US" sz="1600" b="0" i="0" dirty="0">
                <a:solidFill>
                  <a:srgbClr val="293340"/>
                </a:solidFill>
                <a:effectLst/>
                <a:latin typeface="Instrument Sans"/>
              </a:rPr>
              <a:t>(4) implement, administer, or enforce section 668.28 of title 34, Code of Federal Regulations (relating to the 90/10 rule), as added or amended by the final regulations published by the Department of Education in the Federal Register on October 28, 2022 (87 Fed. Reg. 65426 et. seq.) or take any substantially similar action;</a:t>
            </a:r>
          </a:p>
          <a:p>
            <a:pPr algn="l">
              <a:buNone/>
            </a:pPr>
            <a:endParaRPr lang="en-US" sz="1600" b="0" i="0" dirty="0">
              <a:solidFill>
                <a:srgbClr val="293340"/>
              </a:solidFill>
              <a:effectLst/>
              <a:latin typeface="Instrument Sans"/>
            </a:endParaRPr>
          </a:p>
          <a:p>
            <a:pPr algn="l">
              <a:buNone/>
            </a:pPr>
            <a:r>
              <a:rPr lang="en-US" sz="1600" b="0" i="0" dirty="0">
                <a:solidFill>
                  <a:srgbClr val="293340"/>
                </a:solidFill>
                <a:effectLst/>
                <a:latin typeface="Instrument Sans"/>
              </a:rPr>
              <a:t>(5) implement, administer, or enforce sections 600.10, 600.21, 668.2, 668.13, 668.43, 668.91, 668.402 through 668.409 (excluding section 668.408), and 668.601 through 668.606 of title 34, Code of Federal Regulations (relating to financial value transparency and gainful employment), as added or amended by the final regulations published by the Department of Education in the Federal Register on October 10, 2023 (88 Fed. Reg. 70004 et. seq.) or take any substantially similar action; or</a:t>
            </a:r>
          </a:p>
          <a:p>
            <a:pPr algn="l">
              <a:buNone/>
            </a:pPr>
            <a:endParaRPr lang="en-US" sz="1600" b="0" i="0" dirty="0">
              <a:solidFill>
                <a:srgbClr val="293340"/>
              </a:solidFill>
              <a:effectLst/>
              <a:latin typeface="Instrument Sans"/>
            </a:endParaRPr>
          </a:p>
          <a:p>
            <a:pPr algn="l">
              <a:buNone/>
            </a:pPr>
            <a:r>
              <a:rPr lang="en-US" sz="1600" b="0" i="0" dirty="0">
                <a:solidFill>
                  <a:srgbClr val="293340"/>
                </a:solidFill>
                <a:effectLst/>
                <a:latin typeface="Instrument Sans"/>
              </a:rPr>
              <a:t>(6) finalize, implement, administer, or enforce the proposed rule titled “Student Debt Relief for the William D. Ford Federal Direct Loan Program (Direct Loans), the Federal Family Education Loan (FFEL) Program, the Federal Perkins Loan (Perkins) Program, and the Health Education Assistance Loan (HEAL) Program” published by the Department of Education in the Federal Register on April 17, 2024 (89 FR 27564) or any substantially similar rule.</a:t>
            </a:r>
          </a:p>
        </p:txBody>
      </p:sp>
    </p:spTree>
    <p:extLst>
      <p:ext uri="{BB962C8B-B14F-4D97-AF65-F5344CB8AC3E}">
        <p14:creationId xmlns:p14="http://schemas.microsoft.com/office/powerpoint/2010/main" val="1834068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1C517B6-D78E-7538-E284-DA297E865BAB}"/>
            </a:ext>
          </a:extLst>
        </p:cNvPr>
        <p:cNvGrpSpPr/>
        <p:nvPr/>
      </p:nvGrpSpPr>
      <p:grpSpPr>
        <a:xfrm>
          <a:off x="0" y="0"/>
          <a:ext cx="0" cy="0"/>
          <a:chOff x="0" y="0"/>
          <a:chExt cx="0" cy="0"/>
        </a:xfrm>
      </p:grpSpPr>
      <p:pic>
        <p:nvPicPr>
          <p:cNvPr id="97" name="Picture 96">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9" name="Group 98">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0" name="Rectangle 99">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1"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2" name="Rectangle 101">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04" name="Picture 103">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6" name="Rectangle 105">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 name="Rectangle 107">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document&#10;&#10;AI-generated content may be incorrect.">
            <a:extLst>
              <a:ext uri="{FF2B5EF4-FFF2-40B4-BE49-F238E27FC236}">
                <a16:creationId xmlns:a16="http://schemas.microsoft.com/office/drawing/2014/main" id="{7A5DFD38-3C09-D607-8D3C-F5FA7B507FA2}"/>
              </a:ext>
            </a:extLst>
          </p:cNvPr>
          <p:cNvPicPr>
            <a:picLocks noChangeAspect="1"/>
          </p:cNvPicPr>
          <p:nvPr/>
        </p:nvPicPr>
        <p:blipFill>
          <a:blip r:embed="rId4"/>
          <a:stretch>
            <a:fillRect/>
          </a:stretch>
        </p:blipFill>
        <p:spPr>
          <a:xfrm>
            <a:off x="643467" y="454574"/>
            <a:ext cx="10439216" cy="4697647"/>
          </a:xfrm>
          <a:prstGeom prst="rect">
            <a:avLst/>
          </a:prstGeom>
        </p:spPr>
      </p:pic>
      <p:sp>
        <p:nvSpPr>
          <p:cNvPr id="110" name="Rectangle 109">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6"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3739239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6657BB2-56D8-CA7B-0CFB-4078D188BDCC}"/>
            </a:ext>
          </a:extLst>
        </p:cNvPr>
        <p:cNvGrpSpPr/>
        <p:nvPr/>
      </p:nvGrpSpPr>
      <p:grpSpPr>
        <a:xfrm>
          <a:off x="0" y="0"/>
          <a:ext cx="0" cy="0"/>
          <a:chOff x="0" y="0"/>
          <a:chExt cx="0" cy="0"/>
        </a:xfrm>
      </p:grpSpPr>
      <p:pic>
        <p:nvPicPr>
          <p:cNvPr id="116" name="Picture 115">
            <a:extLst>
              <a:ext uri="{FF2B5EF4-FFF2-40B4-BE49-F238E27FC236}">
                <a16:creationId xmlns:a16="http://schemas.microsoft.com/office/drawing/2014/main" id="{55ED218F-C4E9-08C7-7B2A-3449E8716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8" name="Freeform 11">
            <a:extLst>
              <a:ext uri="{FF2B5EF4-FFF2-40B4-BE49-F238E27FC236}">
                <a16:creationId xmlns:a16="http://schemas.microsoft.com/office/drawing/2014/main" id="{D0835428-6C67-53F9-3247-C453ECE03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Freeform 13">
            <a:extLst>
              <a:ext uri="{FF2B5EF4-FFF2-40B4-BE49-F238E27FC236}">
                <a16:creationId xmlns:a16="http://schemas.microsoft.com/office/drawing/2014/main" id="{406BDD7B-911D-5C3B-D3EC-635261051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2" name="Freeform 25">
            <a:extLst>
              <a:ext uri="{FF2B5EF4-FFF2-40B4-BE49-F238E27FC236}">
                <a16:creationId xmlns:a16="http://schemas.microsoft.com/office/drawing/2014/main" id="{C747E9E3-CAD1-72C9-20F4-4B0A0E210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Freeform 14">
            <a:extLst>
              <a:ext uri="{FF2B5EF4-FFF2-40B4-BE49-F238E27FC236}">
                <a16:creationId xmlns:a16="http://schemas.microsoft.com/office/drawing/2014/main" id="{C3DE72A5-C98F-759E-FC54-D11FCD9C7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26" name="5-Point Star 24">
            <a:extLst>
              <a:ext uri="{FF2B5EF4-FFF2-40B4-BE49-F238E27FC236}">
                <a16:creationId xmlns:a16="http://schemas.microsoft.com/office/drawing/2014/main" id="{5A81144E-C9A1-8085-1240-93835DD86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8" name="Picture 127">
            <a:extLst>
              <a:ext uri="{FF2B5EF4-FFF2-40B4-BE49-F238E27FC236}">
                <a16:creationId xmlns:a16="http://schemas.microsoft.com/office/drawing/2014/main" id="{C3C23D94-8E6B-3411-F029-3802F676A8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0" name="Rectangle 129">
            <a:extLst>
              <a:ext uri="{FF2B5EF4-FFF2-40B4-BE49-F238E27FC236}">
                <a16:creationId xmlns:a16="http://schemas.microsoft.com/office/drawing/2014/main" id="{CC568A7F-4C97-8656-A62F-5DE540022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5">
            <a:extLst>
              <a:ext uri="{FF2B5EF4-FFF2-40B4-BE49-F238E27FC236}">
                <a16:creationId xmlns:a16="http://schemas.microsoft.com/office/drawing/2014/main" id="{E81FCBAC-7274-3460-DC4B-E9B2B16F5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DA85E2C0-8BC4-D300-7F66-9AA264EC9C0C}"/>
              </a:ext>
            </a:extLst>
          </p:cNvPr>
          <p:cNvSpPr>
            <a:spLocks noGrp="1"/>
          </p:cNvSpPr>
          <p:nvPr>
            <p:ph type="title"/>
          </p:nvPr>
        </p:nvSpPr>
        <p:spPr>
          <a:xfrm>
            <a:off x="472421" y="1759605"/>
            <a:ext cx="3326650" cy="2814576"/>
          </a:xfrm>
        </p:spPr>
        <p:txBody>
          <a:bodyPr vert="horz" lIns="91440" tIns="45720" rIns="91440" bIns="45720" rtlCol="0" anchor="b">
            <a:normAutofit/>
          </a:bodyPr>
          <a:lstStyle/>
          <a:p>
            <a:pPr algn="ctr"/>
            <a:r>
              <a:rPr lang="en-US" sz="3600" dirty="0">
                <a:solidFill>
                  <a:srgbClr val="680808"/>
                </a:solidFill>
              </a:rPr>
              <a:t>House</a:t>
            </a:r>
            <a:br>
              <a:rPr lang="en-US" sz="3600" dirty="0">
                <a:solidFill>
                  <a:srgbClr val="680808"/>
                </a:solidFill>
              </a:rPr>
            </a:br>
            <a:r>
              <a:rPr lang="en-US" sz="3600" dirty="0">
                <a:solidFill>
                  <a:srgbClr val="680808"/>
                </a:solidFill>
              </a:rPr>
              <a:t>Veterans Affairs </a:t>
            </a:r>
            <a:br>
              <a:rPr lang="en-US" sz="3600" dirty="0">
                <a:solidFill>
                  <a:srgbClr val="680808"/>
                </a:solidFill>
              </a:rPr>
            </a:br>
            <a:r>
              <a:rPr lang="en-US" sz="3600" dirty="0">
                <a:solidFill>
                  <a:srgbClr val="680808"/>
                </a:solidFill>
              </a:rPr>
              <a:t>Committee Hearing</a:t>
            </a:r>
            <a:endParaRPr lang="en-US" sz="3600" dirty="0"/>
          </a:p>
        </p:txBody>
      </p:sp>
      <p:sp>
        <p:nvSpPr>
          <p:cNvPr id="134" name="Rectangle 133">
            <a:extLst>
              <a:ext uri="{FF2B5EF4-FFF2-40B4-BE49-F238E27FC236}">
                <a16:creationId xmlns:a16="http://schemas.microsoft.com/office/drawing/2014/main" id="{85EF4B57-B2A0-0B00-1FE8-48F0F0D649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6" name="Rectangle 135">
            <a:extLst>
              <a:ext uri="{FF2B5EF4-FFF2-40B4-BE49-F238E27FC236}">
                <a16:creationId xmlns:a16="http://schemas.microsoft.com/office/drawing/2014/main" id="{5CC3A8CE-FAFE-4913-06D3-E76F6A84C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8" name="Rectangle 137">
            <a:extLst>
              <a:ext uri="{FF2B5EF4-FFF2-40B4-BE49-F238E27FC236}">
                <a16:creationId xmlns:a16="http://schemas.microsoft.com/office/drawing/2014/main" id="{78071130-2E19-683B-B724-5E6D7B91F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8F6078-954A-7AD6-4B48-F9C6A2CEB702}"/>
              </a:ext>
            </a:extLst>
          </p:cNvPr>
          <p:cNvSpPr txBox="1"/>
          <p:nvPr/>
        </p:nvSpPr>
        <p:spPr>
          <a:xfrm>
            <a:off x="6520206" y="3862327"/>
            <a:ext cx="3914853" cy="830997"/>
          </a:xfrm>
          <a:prstGeom prst="rect">
            <a:avLst/>
          </a:prstGeom>
          <a:noFill/>
        </p:spPr>
        <p:txBody>
          <a:bodyPr wrap="none" rtlCol="0">
            <a:spAutoFit/>
          </a:bodyPr>
          <a:lstStyle/>
          <a:p>
            <a:pPr algn="ctr"/>
            <a:r>
              <a:rPr lang="en-US" sz="2400" dirty="0">
                <a:solidFill>
                  <a:srgbClr val="002060"/>
                </a:solidFill>
              </a:rPr>
              <a:t>Strengthening the Workforce </a:t>
            </a:r>
          </a:p>
          <a:p>
            <a:pPr algn="ctr"/>
            <a:r>
              <a:rPr lang="en-US" sz="2400" dirty="0">
                <a:solidFill>
                  <a:srgbClr val="002060"/>
                </a:solidFill>
              </a:rPr>
              <a:t>of Veterans in America</a:t>
            </a:r>
          </a:p>
        </p:txBody>
      </p:sp>
      <p:pic>
        <p:nvPicPr>
          <p:cNvPr id="3" name="Picture 2">
            <a:extLst>
              <a:ext uri="{FF2B5EF4-FFF2-40B4-BE49-F238E27FC236}">
                <a16:creationId xmlns:a16="http://schemas.microsoft.com/office/drawing/2014/main" id="{5BBCCD1C-D39A-6AEF-9213-1407E6889558}"/>
              </a:ext>
            </a:extLst>
          </p:cNvPr>
          <p:cNvPicPr>
            <a:picLocks noChangeAspect="1"/>
          </p:cNvPicPr>
          <p:nvPr/>
        </p:nvPicPr>
        <p:blipFill>
          <a:blip r:embed="rId4"/>
          <a:stretch>
            <a:fillRect/>
          </a:stretch>
        </p:blipFill>
        <p:spPr>
          <a:xfrm>
            <a:off x="7248143" y="441929"/>
            <a:ext cx="2324301" cy="2758679"/>
          </a:xfrm>
          <a:prstGeom prst="rect">
            <a:avLst/>
          </a:prstGeom>
        </p:spPr>
      </p:pic>
    </p:spTree>
    <p:extLst>
      <p:ext uri="{BB962C8B-B14F-4D97-AF65-F5344CB8AC3E}">
        <p14:creationId xmlns:p14="http://schemas.microsoft.com/office/powerpoint/2010/main" val="192445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AB737F6-7577-FB7F-374A-D3F8B7C6010C}"/>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1" name="Rectangle 20">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3" name="Rectangle 22">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5" name="Rectangle 24">
            <a:extLst>
              <a:ext uri="{FF2B5EF4-FFF2-40B4-BE49-F238E27FC236}">
                <a16:creationId xmlns:a16="http://schemas.microsoft.com/office/drawing/2014/main" id="{61F34DAB-52DE-4CC0-B643-81F62ACD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A person in a red suit&#10;&#10;AI-generated content may be incorrect.">
            <a:extLst>
              <a:ext uri="{FF2B5EF4-FFF2-40B4-BE49-F238E27FC236}">
                <a16:creationId xmlns:a16="http://schemas.microsoft.com/office/drawing/2014/main" id="{76A226F8-C12E-7507-A6DD-81900F6665BE}"/>
              </a:ext>
            </a:extLst>
          </p:cNvPr>
          <p:cNvPicPr>
            <a:picLocks noChangeAspect="1"/>
          </p:cNvPicPr>
          <p:nvPr/>
        </p:nvPicPr>
        <p:blipFill>
          <a:blip r:embed="rId4"/>
          <a:srcRect r="-1" b="15205"/>
          <a:stretch>
            <a:fillRect/>
          </a:stretch>
        </p:blipFill>
        <p:spPr>
          <a:xfrm>
            <a:off x="20" y="10"/>
            <a:ext cx="11741259" cy="5600205"/>
          </a:xfrm>
          <a:prstGeom prst="rect">
            <a:avLst/>
          </a:prstGeom>
        </p:spPr>
      </p:pic>
      <p:sp>
        <p:nvSpPr>
          <p:cNvPr id="27" name="Rectangle 26">
            <a:extLst>
              <a:ext uri="{FF2B5EF4-FFF2-40B4-BE49-F238E27FC236}">
                <a16:creationId xmlns:a16="http://schemas.microsoft.com/office/drawing/2014/main" id="{82A9A3C0-86CD-4674-9020-567F2AA8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52078B7-A4A7-41F3-8113-3925A3BD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9F832E9-8174-4C9C-878F-8FC45B2BD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9">
            <a:extLst>
              <a:ext uri="{FF2B5EF4-FFF2-40B4-BE49-F238E27FC236}">
                <a16:creationId xmlns:a16="http://schemas.microsoft.com/office/drawing/2014/main" id="{12579F24-C6D5-46F1-9180-D96AFE558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3429214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2CB9ADE-D3F6-D8C5-5A7C-9EF436FFEE93}"/>
            </a:ext>
          </a:extLst>
        </p:cNvPr>
        <p:cNvGrpSpPr/>
        <p:nvPr/>
      </p:nvGrpSpPr>
      <p:grpSpPr>
        <a:xfrm>
          <a:off x="0" y="0"/>
          <a:ext cx="0" cy="0"/>
          <a:chOff x="0" y="0"/>
          <a:chExt cx="0" cy="0"/>
        </a:xfrm>
      </p:grpSpPr>
      <p:pic>
        <p:nvPicPr>
          <p:cNvPr id="121" name="Picture 120">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3" name="Group 122">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4" name="Rectangle 123">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26" name="Rectangle 125">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28" name="Picture 127">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0" name="Rectangle 129">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2" name="Rectangle 131">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0"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D703A5F9-EFDD-9B1A-E2F1-FE82ED488CC3}"/>
              </a:ext>
            </a:extLst>
          </p:cNvPr>
          <p:cNvSpPr txBox="1"/>
          <p:nvPr/>
        </p:nvSpPr>
        <p:spPr>
          <a:xfrm>
            <a:off x="565767" y="5848715"/>
            <a:ext cx="1106046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 https://www.ed.gov/about/news/press-release/us-secretary-of-education-linda-mcmahon-participates-white-house-roundtable-left-wing-ideological-capture-of-universities</a:t>
            </a:r>
          </a:p>
        </p:txBody>
      </p:sp>
      <p:pic>
        <p:nvPicPr>
          <p:cNvPr id="3" name="Picture 2">
            <a:extLst>
              <a:ext uri="{FF2B5EF4-FFF2-40B4-BE49-F238E27FC236}">
                <a16:creationId xmlns:a16="http://schemas.microsoft.com/office/drawing/2014/main" id="{40E79952-DDDC-E359-3D59-7C00A6182B0C}"/>
              </a:ext>
            </a:extLst>
          </p:cNvPr>
          <p:cNvPicPr>
            <a:picLocks noChangeAspect="1"/>
          </p:cNvPicPr>
          <p:nvPr/>
        </p:nvPicPr>
        <p:blipFill>
          <a:blip r:embed="rId4"/>
          <a:stretch>
            <a:fillRect/>
          </a:stretch>
        </p:blipFill>
        <p:spPr>
          <a:xfrm>
            <a:off x="1495347" y="406849"/>
            <a:ext cx="9201305" cy="4754880"/>
          </a:xfrm>
          <a:prstGeom prst="rect">
            <a:avLst/>
          </a:prstGeom>
        </p:spPr>
      </p:pic>
    </p:spTree>
    <p:extLst>
      <p:ext uri="{BB962C8B-B14F-4D97-AF65-F5344CB8AC3E}">
        <p14:creationId xmlns:p14="http://schemas.microsoft.com/office/powerpoint/2010/main" val="2904286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FA925F2-4490-5F69-65F5-E0AB22E6BEF4}"/>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FEBBFF22-0D7A-F297-EC3D-E4E3E03B25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Freeform 11">
            <a:extLst>
              <a:ext uri="{FF2B5EF4-FFF2-40B4-BE49-F238E27FC236}">
                <a16:creationId xmlns:a16="http://schemas.microsoft.com/office/drawing/2014/main" id="{9CFC0900-BD2B-A507-8798-0B9D2299B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0" name="Freeform 13">
            <a:extLst>
              <a:ext uri="{FF2B5EF4-FFF2-40B4-BE49-F238E27FC236}">
                <a16:creationId xmlns:a16="http://schemas.microsoft.com/office/drawing/2014/main" id="{17DA8610-E23A-B473-633E-03935800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2" name="Freeform 25">
            <a:extLst>
              <a:ext uri="{FF2B5EF4-FFF2-40B4-BE49-F238E27FC236}">
                <a16:creationId xmlns:a16="http://schemas.microsoft.com/office/drawing/2014/main" id="{6E4D353C-DE53-89D3-6B10-FFA2420B3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3" name="Freeform 14">
            <a:extLst>
              <a:ext uri="{FF2B5EF4-FFF2-40B4-BE49-F238E27FC236}">
                <a16:creationId xmlns:a16="http://schemas.microsoft.com/office/drawing/2014/main" id="{337040EA-5335-0B34-08FC-9C2653624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4" name="5-Point Star 24">
            <a:extLst>
              <a:ext uri="{FF2B5EF4-FFF2-40B4-BE49-F238E27FC236}">
                <a16:creationId xmlns:a16="http://schemas.microsoft.com/office/drawing/2014/main" id="{6BB0F596-F3CC-817E-1393-F5C17A194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5" name="Picture 34">
            <a:extLst>
              <a:ext uri="{FF2B5EF4-FFF2-40B4-BE49-F238E27FC236}">
                <a16:creationId xmlns:a16="http://schemas.microsoft.com/office/drawing/2014/main" id="{134B489A-88DB-D03E-A06E-57DC406227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Rectangle 35">
            <a:extLst>
              <a:ext uri="{FF2B5EF4-FFF2-40B4-BE49-F238E27FC236}">
                <a16:creationId xmlns:a16="http://schemas.microsoft.com/office/drawing/2014/main" id="{923F75E8-BC24-F9D5-11CA-FB31F914E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5" name="Freeform 5">
            <a:extLst>
              <a:ext uri="{FF2B5EF4-FFF2-40B4-BE49-F238E27FC236}">
                <a16:creationId xmlns:a16="http://schemas.microsoft.com/office/drawing/2014/main" id="{3442CB16-6B08-866F-D3A8-E8B89B50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 name="Title 3">
            <a:extLst>
              <a:ext uri="{FF2B5EF4-FFF2-40B4-BE49-F238E27FC236}">
                <a16:creationId xmlns:a16="http://schemas.microsoft.com/office/drawing/2014/main" id="{B5F32601-E05D-1C7A-4D8A-7A3C2A7708A5}"/>
              </a:ext>
            </a:extLst>
          </p:cNvPr>
          <p:cNvSpPr>
            <a:spLocks noGrp="1"/>
          </p:cNvSpPr>
          <p:nvPr>
            <p:ph type="title"/>
          </p:nvPr>
        </p:nvSpPr>
        <p:spPr>
          <a:xfrm>
            <a:off x="461110" y="1618955"/>
            <a:ext cx="3326650" cy="3338731"/>
          </a:xfrm>
        </p:spPr>
        <p:txBody>
          <a:bodyPr vert="horz" lIns="91440" tIns="45720" rIns="91440" bIns="45720" rtlCol="0" anchor="b">
            <a:normAutofit fontScale="90000"/>
          </a:bodyPr>
          <a:lstStyle/>
          <a:p>
            <a:pPr algn="ctr"/>
            <a:r>
              <a:rPr lang="en-US" sz="6600" dirty="0">
                <a:solidFill>
                  <a:srgbClr val="680808"/>
                </a:solidFill>
              </a:rPr>
              <a:t>What could </a:t>
            </a:r>
            <a:br>
              <a:rPr lang="en-US" sz="6600" dirty="0">
                <a:solidFill>
                  <a:srgbClr val="680808"/>
                </a:solidFill>
              </a:rPr>
            </a:br>
            <a:r>
              <a:rPr lang="en-US" sz="6600" dirty="0">
                <a:solidFill>
                  <a:srgbClr val="680808"/>
                </a:solidFill>
              </a:rPr>
              <a:t>be </a:t>
            </a:r>
            <a:br>
              <a:rPr lang="en-US" sz="6600" dirty="0">
                <a:solidFill>
                  <a:srgbClr val="680808"/>
                </a:solidFill>
              </a:rPr>
            </a:br>
            <a:r>
              <a:rPr lang="en-US" sz="6600" dirty="0">
                <a:solidFill>
                  <a:srgbClr val="680808"/>
                </a:solidFill>
              </a:rPr>
              <a:t>next?</a:t>
            </a:r>
          </a:p>
        </p:txBody>
      </p:sp>
      <p:sp>
        <p:nvSpPr>
          <p:cNvPr id="27" name="Rectangle 26">
            <a:extLst>
              <a:ext uri="{FF2B5EF4-FFF2-40B4-BE49-F238E27FC236}">
                <a16:creationId xmlns:a16="http://schemas.microsoft.com/office/drawing/2014/main" id="{59E5DE2C-3792-6CED-72E8-231F467B6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9" name="Rectangle 28">
            <a:extLst>
              <a:ext uri="{FF2B5EF4-FFF2-40B4-BE49-F238E27FC236}">
                <a16:creationId xmlns:a16="http://schemas.microsoft.com/office/drawing/2014/main" id="{0FDA43E7-7740-9F28-9341-A2392FDD7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1" name="Rectangle 30">
            <a:extLst>
              <a:ext uri="{FF2B5EF4-FFF2-40B4-BE49-F238E27FC236}">
                <a16:creationId xmlns:a16="http://schemas.microsoft.com/office/drawing/2014/main" id="{9AA8B513-2F4E-F7AA-3BB8-B7C13F42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person with a question mark above his head&#10;&#10;Description automatically generated">
            <a:extLst>
              <a:ext uri="{FF2B5EF4-FFF2-40B4-BE49-F238E27FC236}">
                <a16:creationId xmlns:a16="http://schemas.microsoft.com/office/drawing/2014/main" id="{EEFA4699-3BF5-7C81-7753-3BD28B5A772E}"/>
              </a:ext>
            </a:extLst>
          </p:cNvPr>
          <p:cNvPicPr>
            <a:picLocks noChangeAspect="1"/>
          </p:cNvPicPr>
          <p:nvPr/>
        </p:nvPicPr>
        <p:blipFill>
          <a:blip r:embed="rId4"/>
          <a:stretch>
            <a:fillRect/>
          </a:stretch>
        </p:blipFill>
        <p:spPr>
          <a:xfrm>
            <a:off x="5321367" y="956101"/>
            <a:ext cx="6174771" cy="4939815"/>
          </a:xfrm>
          <a:prstGeom prst="rect">
            <a:avLst/>
          </a:prstGeom>
        </p:spPr>
      </p:pic>
    </p:spTree>
    <p:extLst>
      <p:ext uri="{BB962C8B-B14F-4D97-AF65-F5344CB8AC3E}">
        <p14:creationId xmlns:p14="http://schemas.microsoft.com/office/powerpoint/2010/main" val="2780589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16C4F8-6A5D-4AAF-8AE8-1D2757820C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2431" y="321733"/>
            <a:ext cx="4901287" cy="49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3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D1AA75CC-643B-3217-4BA8-84D5E81401AC}"/>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2A3DB740-0DF0-53CB-C9BB-A8F0A96D58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2B4F442C-082A-6C4F-8CB7-D8E2BB3784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D59144E4-5F38-66B4-619F-3951FE88D1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920BB907-0AC8-C335-D14C-FE3246F0F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2C904269-A999-BD14-5253-221CE7DB0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A1FA151F-3C1A-007C-B8CB-1CFFFCA56E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44227DC1-632A-510A-172C-5FCDE5FB1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5A622959-9F93-F996-7307-6C94DD7BF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459F3AF5-E44A-04D9-29DD-A6CED047A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8C45FC53-C338-038C-5030-44CEF9E8F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D4F7920B-A582-4FE3-4908-5A565FF17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80CBEEB2-E679-0C90-7D1E-763DF972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7" name="TextBox 6">
            <a:extLst>
              <a:ext uri="{FF2B5EF4-FFF2-40B4-BE49-F238E27FC236}">
                <a16:creationId xmlns:a16="http://schemas.microsoft.com/office/drawing/2014/main" id="{ECFA5807-B547-FE4F-54BB-FC11B95C0267}"/>
              </a:ext>
            </a:extLst>
          </p:cNvPr>
          <p:cNvSpPr txBox="1"/>
          <p:nvPr/>
        </p:nvSpPr>
        <p:spPr>
          <a:xfrm>
            <a:off x="1139739" y="5848715"/>
            <a:ext cx="970047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https://www.ed.gov/laws-and-policy/higher-education-laws-and-policy/higher-education-policy/negotiated-rulemaking-for-higher-education-2025-2026</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68E4AD5-0240-EA58-A754-BCEB7901A021}"/>
              </a:ext>
            </a:extLst>
          </p:cNvPr>
          <p:cNvPicPr>
            <a:picLocks noChangeAspect="1"/>
          </p:cNvPicPr>
          <p:nvPr/>
        </p:nvPicPr>
        <p:blipFill>
          <a:blip r:embed="rId4"/>
          <a:stretch>
            <a:fillRect/>
          </a:stretch>
        </p:blipFill>
        <p:spPr>
          <a:xfrm>
            <a:off x="984906" y="315409"/>
            <a:ext cx="9736702" cy="4846320"/>
          </a:xfrm>
          <a:prstGeom prst="rect">
            <a:avLst/>
          </a:prstGeom>
        </p:spPr>
      </p:pic>
    </p:spTree>
    <p:extLst>
      <p:ext uri="{BB962C8B-B14F-4D97-AF65-F5344CB8AC3E}">
        <p14:creationId xmlns:p14="http://schemas.microsoft.com/office/powerpoint/2010/main" val="3375307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8D540FA-024C-F00B-A369-C5280EF0AA40}"/>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9"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1"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3"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5"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7"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9" name="Picture 48">
            <a:extLst>
              <a:ext uri="{FF2B5EF4-FFF2-40B4-BE49-F238E27FC236}">
                <a16:creationId xmlns:a16="http://schemas.microsoft.com/office/drawing/2014/main" id="{F793411C-A1D8-450D-9561-24C75D6D73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1" name="Rectangle 50">
            <a:extLst>
              <a:ext uri="{FF2B5EF4-FFF2-40B4-BE49-F238E27FC236}">
                <a16:creationId xmlns:a16="http://schemas.microsoft.com/office/drawing/2014/main" id="{CD4E68FE-D0E7-4AC4-9D37-BC9A10E71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3" name="Freeform 5">
            <a:extLst>
              <a:ext uri="{FF2B5EF4-FFF2-40B4-BE49-F238E27FC236}">
                <a16:creationId xmlns:a16="http://schemas.microsoft.com/office/drawing/2014/main" id="{9F958711-6F0F-4DAF-B6D7-38676273C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75FB7BCC-3BCC-EE97-8F28-46B17B8E09A3}"/>
              </a:ext>
            </a:extLst>
          </p:cNvPr>
          <p:cNvSpPr>
            <a:spLocks noGrp="1"/>
          </p:cNvSpPr>
          <p:nvPr>
            <p:ph type="title"/>
          </p:nvPr>
        </p:nvSpPr>
        <p:spPr>
          <a:xfrm>
            <a:off x="472421" y="1851545"/>
            <a:ext cx="3326650" cy="2635347"/>
          </a:xfrm>
        </p:spPr>
        <p:txBody>
          <a:bodyPr vert="horz" lIns="91440" tIns="45720" rIns="91440" bIns="45720" rtlCol="0" anchor="b">
            <a:normAutofit/>
          </a:bodyPr>
          <a:lstStyle/>
          <a:p>
            <a:pPr algn="ctr"/>
            <a:r>
              <a:rPr lang="en-US" sz="2600" dirty="0"/>
              <a:t> </a:t>
            </a:r>
            <a:r>
              <a:rPr lang="en-US" sz="2600" dirty="0">
                <a:solidFill>
                  <a:srgbClr val="680808"/>
                </a:solidFill>
              </a:rPr>
              <a:t>ACCOUNTABILITY IN HIGHER EDUCATION </a:t>
            </a:r>
            <a:br>
              <a:rPr lang="en-US" sz="2600" dirty="0">
                <a:solidFill>
                  <a:srgbClr val="680808"/>
                </a:solidFill>
              </a:rPr>
            </a:br>
            <a:r>
              <a:rPr lang="en-US" sz="2600" dirty="0">
                <a:solidFill>
                  <a:srgbClr val="680808"/>
                </a:solidFill>
              </a:rPr>
              <a:t>AND ACCESS </a:t>
            </a:r>
            <a:br>
              <a:rPr lang="en-US" sz="2600" dirty="0">
                <a:solidFill>
                  <a:srgbClr val="680808"/>
                </a:solidFill>
              </a:rPr>
            </a:br>
            <a:r>
              <a:rPr lang="en-US" sz="2600" dirty="0">
                <a:solidFill>
                  <a:srgbClr val="680808"/>
                </a:solidFill>
              </a:rPr>
              <a:t>THROUGH </a:t>
            </a:r>
            <a:br>
              <a:rPr lang="en-US" sz="2600" dirty="0">
                <a:solidFill>
                  <a:srgbClr val="680808"/>
                </a:solidFill>
              </a:rPr>
            </a:br>
            <a:r>
              <a:rPr lang="en-US" sz="2600" dirty="0">
                <a:solidFill>
                  <a:srgbClr val="680808"/>
                </a:solidFill>
              </a:rPr>
              <a:t>DEMAND-DRIVEN WORKFORCE PELL (AHEAD) Committee</a:t>
            </a:r>
          </a:p>
        </p:txBody>
      </p:sp>
      <p:sp>
        <p:nvSpPr>
          <p:cNvPr id="55" name="Rectangle 54">
            <a:extLst>
              <a:ext uri="{FF2B5EF4-FFF2-40B4-BE49-F238E27FC236}">
                <a16:creationId xmlns:a16="http://schemas.microsoft.com/office/drawing/2014/main" id="{2D43839F-D746-4BD2-AF83-A2D59C171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7" name="Rectangle 56">
            <a:extLst>
              <a:ext uri="{FF2B5EF4-FFF2-40B4-BE49-F238E27FC236}">
                <a16:creationId xmlns:a16="http://schemas.microsoft.com/office/drawing/2014/main" id="{A022DB94-BA9F-403F-85B2-FD0A22CAD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9" name="Rectangle 58">
            <a:extLst>
              <a:ext uri="{FF2B5EF4-FFF2-40B4-BE49-F238E27FC236}">
                <a16:creationId xmlns:a16="http://schemas.microsoft.com/office/drawing/2014/main" id="{1F0A5978-229F-41F1-B213-A2B43E442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24998857-9EC6-E4A7-377B-3EFF0C09B550}"/>
              </a:ext>
            </a:extLst>
          </p:cNvPr>
          <p:cNvPicPr>
            <a:picLocks noChangeAspect="1"/>
          </p:cNvPicPr>
          <p:nvPr/>
        </p:nvPicPr>
        <p:blipFill>
          <a:blip r:embed="rId4"/>
          <a:srcRect b="4106"/>
          <a:stretch>
            <a:fillRect/>
          </a:stretch>
        </p:blipFill>
        <p:spPr>
          <a:xfrm>
            <a:off x="5321367" y="684680"/>
            <a:ext cx="6174771" cy="5482657"/>
          </a:xfrm>
          <a:prstGeom prst="rect">
            <a:avLst/>
          </a:prstGeom>
        </p:spPr>
      </p:pic>
    </p:spTree>
    <p:extLst>
      <p:ext uri="{BB962C8B-B14F-4D97-AF65-F5344CB8AC3E}">
        <p14:creationId xmlns:p14="http://schemas.microsoft.com/office/powerpoint/2010/main" val="8953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E5C61-AC5E-E1C6-AA55-62F970DDB4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4CF194-35B4-0366-BB06-AE76C74065EF}"/>
              </a:ext>
            </a:extLst>
          </p:cNvPr>
          <p:cNvSpPr txBox="1"/>
          <p:nvPr/>
        </p:nvSpPr>
        <p:spPr>
          <a:xfrm>
            <a:off x="525272" y="1790057"/>
            <a:ext cx="10671995" cy="36009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0707"/>
                </a:solidFill>
                <a:effectLst/>
                <a:uLnTx/>
                <a:uFillTx/>
                <a:latin typeface="Calibri" panose="020F0502020204030204" pitchFamily="34" charset="0"/>
                <a:ea typeface="Calibri" panose="020F0502020204030204" pitchFamily="34" charset="0"/>
                <a:cs typeface="Calibri" panose="020F0502020204030204" pitchFamily="34" charset="0"/>
              </a:rPr>
              <a:t>Proposed Issues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Changes in institutional and programmatic accountability measures, including loss of Direct Loan eligibility for certain programs with low earnings outcomes for 2 out of 3 years, and Financial Value Transparency and Gainful Employment.</a:t>
            </a:r>
          </a:p>
          <a:p>
            <a:pPr marL="342900" indent="-342900">
              <a:buFont typeface="+mj-lt"/>
              <a:buAutoNum type="arabicPeriod"/>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Establishment of program eligibility requirements for a new Workforce Pell Grant for students enrolled in programs that last a duration of 8-15 weeks, are transferable to a recognized postsecondary credential or degree, are approved by the state governor, and have strong outcomes.</a:t>
            </a:r>
          </a:p>
          <a:p>
            <a:pPr marL="342900" indent="-342900">
              <a:buFont typeface="+mj-lt"/>
              <a:buAutoNum type="arabicPeriod"/>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Exclusion of Pell Grant assistance for students who receive grant or scholarship aid covering their entire cost of attendance or for students with a Student Aid Index in excess of twice the maximum Pell Grant award.</a:t>
            </a:r>
          </a:p>
          <a:p>
            <a:pPr marL="342900" indent="-342900">
              <a:buFont typeface="+mj-lt"/>
              <a:buAutoNum type="arabicPeriod"/>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Other provisions included in Public Law 119-21 that are effective upon enactment, on July 1, 2026, on July 1, 2027, or on July 1, 2028.</a:t>
            </a:r>
          </a:p>
        </p:txBody>
      </p:sp>
      <p:sp>
        <p:nvSpPr>
          <p:cNvPr id="6" name="Title 1">
            <a:extLst>
              <a:ext uri="{FF2B5EF4-FFF2-40B4-BE49-F238E27FC236}">
                <a16:creationId xmlns:a16="http://schemas.microsoft.com/office/drawing/2014/main" id="{54EE6AB5-5D13-C0E5-B84A-B7B833A49219}"/>
              </a:ext>
            </a:extLst>
          </p:cNvPr>
          <p:cNvSpPr>
            <a:spLocks noGrp="1"/>
          </p:cNvSpPr>
          <p:nvPr>
            <p:ph type="title"/>
          </p:nvPr>
        </p:nvSpPr>
        <p:spPr>
          <a:xfrm>
            <a:off x="525271" y="284642"/>
            <a:ext cx="10671996" cy="1505415"/>
          </a:xfrm>
        </p:spPr>
        <p:txBody>
          <a:bodyPr>
            <a:normAutofit/>
          </a:bodyPr>
          <a:lstStyle/>
          <a:p>
            <a:pPr algn="ctr"/>
            <a:r>
              <a:rPr lang="en-US" sz="2800" dirty="0">
                <a:solidFill>
                  <a:srgbClr val="680808"/>
                </a:solidFill>
              </a:rPr>
              <a:t>ACCOUNTABILITY IN HIGHER EDUCATION AND </a:t>
            </a:r>
            <a:br>
              <a:rPr lang="en-US" sz="2800" dirty="0">
                <a:solidFill>
                  <a:srgbClr val="680808"/>
                </a:solidFill>
              </a:rPr>
            </a:br>
            <a:r>
              <a:rPr lang="en-US" sz="2800" dirty="0">
                <a:solidFill>
                  <a:srgbClr val="680808"/>
                </a:solidFill>
              </a:rPr>
              <a:t>ACCESS THROUGH DEMAND-DRIVEN WORKFORCE PELL (AHEAD) Committee</a:t>
            </a:r>
          </a:p>
        </p:txBody>
      </p:sp>
    </p:spTree>
    <p:extLst>
      <p:ext uri="{BB962C8B-B14F-4D97-AF65-F5344CB8AC3E}">
        <p14:creationId xmlns:p14="http://schemas.microsoft.com/office/powerpoint/2010/main" val="97267540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 PowerPoint Widescreen" id="{243A921C-E7D6-8C41-9161-187F25BC1642}" vid="{87465F9C-2CF5-4644-8649-73161D3904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37300</TotalTime>
  <Words>5804</Words>
  <Application>Microsoft Office PowerPoint</Application>
  <PresentationFormat>Widescreen</PresentationFormat>
  <Paragraphs>413</Paragraphs>
  <Slides>66</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66</vt:i4>
      </vt:variant>
    </vt:vector>
  </HeadingPairs>
  <TitlesOfParts>
    <vt:vector size="81" baseType="lpstr">
      <vt:lpstr>Arial</vt:lpstr>
      <vt:lpstr>Arial Narrow</vt:lpstr>
      <vt:lpstr>Calibri</vt:lpstr>
      <vt:lpstr>Cambria</vt:lpstr>
      <vt:lpstr>Courier New</vt:lpstr>
      <vt:lpstr>Franklin Gothic Book</vt:lpstr>
      <vt:lpstr>Franklin Gothic Medium</vt:lpstr>
      <vt:lpstr>Franklin Gothic Std Condensed</vt:lpstr>
      <vt:lpstr>Impact</vt:lpstr>
      <vt:lpstr>Instrument Sans</vt:lpstr>
      <vt:lpstr>Oswald</vt:lpstr>
      <vt:lpstr>Roboto</vt:lpstr>
      <vt:lpstr>Main Event</vt:lpstr>
      <vt:lpstr>Office Theme</vt:lpstr>
      <vt:lpstr>Custom Design</vt:lpstr>
      <vt:lpstr>Federal legislative &amp;  Regulatory  Update</vt:lpstr>
      <vt:lpstr>AGENDA</vt:lpstr>
      <vt:lpstr>REGULATORY UPDATE</vt:lpstr>
      <vt:lpstr>PowerPoint Presentation</vt:lpstr>
      <vt:lpstr>PowerPoint Presentation</vt:lpstr>
      <vt:lpstr>PowerPoint Presentation</vt:lpstr>
      <vt:lpstr>PowerPoint Presentation</vt:lpstr>
      <vt:lpstr> ACCOUNTABILITY IN HIGHER EDUCATION  AND ACCESS  THROUGH  DEMAND-DRIVEN WORKFORCE PELL (AHEAD) Committee</vt:lpstr>
      <vt:lpstr>ACCOUNTABILITY IN HIGHER EDUCATION AND  ACCESS THROUGH DEMAND-DRIVEN WORKFORCE PELL (AHEAD) Committee</vt:lpstr>
      <vt:lpstr> ACCOUNTABILITY IN HIGHER EDUCATION AND  ACCESS THROUGH DEMAND-DRIVEN WORKFORCE PELL (AHEAD) Committee</vt:lpstr>
      <vt:lpstr>ACCOUNTABILITY IN HIGHER EDUCATION AND  ACCESS THROUGH DEMAND-DRIVEN WORKFORCE PELL (AHEAD) Committee</vt:lpstr>
      <vt:lpstr>AHEAD Committee</vt:lpstr>
      <vt:lpstr>AHEAD Committee</vt:lpstr>
      <vt:lpstr>AHEAD Committee</vt:lpstr>
      <vt:lpstr>AHEAD Committee</vt:lpstr>
      <vt:lpstr>AHEAD Committee</vt:lpstr>
      <vt:lpstr>PowerPoint Presentation</vt:lpstr>
      <vt:lpstr>ACCOUNTABILITY IN HIGHER EDUCATION AND  ACCESS THROUGH DEMAND-DRIVEN WORKFORCE PELL (AHEAD) Committee</vt:lpstr>
      <vt:lpstr>ACCOUNTABILITY IN HIGHER EDUCATION AND  ACCESS THROUGH DEMAND-DRIVEN WORKFORCE PELL (AHEAD) Committee</vt:lpstr>
      <vt:lpstr>ACCOUNTABILITY IN HIGHER EDUCATION AND  ACCESS THROUGH DEMAND-DRIVEN WORKFORCE PELL (AHEAD) Committee</vt:lpstr>
      <vt:lpstr>ACCOUNTABILITY IN HIGHER EDUCATION AND  ACCESS THROUGH DEMAND-DRIVEN WORKFORCE PELL (AHEAD) Committee</vt:lpstr>
      <vt:lpstr>ACCOUNTABILITY IN HIGHER EDUCATION AND  ACCESS THROUGH DEMAND-DRIVEN WORKFORCE PELL (AHEAD) Committee</vt:lpstr>
      <vt:lpstr>ACCOUNTABILITY IN HIGHER EDUCATION AND  ACCESS THROUGH DEMAND-DRIVEN WORKFORCE PELL (AHEAD) Committee</vt:lpstr>
      <vt:lpstr>ACCOUNTABILITY IN HIGHER EDUCATION AND  ACCESS THROUGH DEMAND-DRIVEN WORKFORCE PELL (AHEAD) Committee</vt:lpstr>
      <vt:lpstr>PowerPoint Presentation</vt:lpstr>
      <vt:lpstr>ACCOUNTABILITY IN HIGHER EDUCATION AND  ACCESS THROUGH DEMAND-DRIVEN WORKFORCE PELL (AHEAD) Committee</vt:lpstr>
      <vt:lpstr> OB3 – Title VIII LABOR, HHS, EDUCATION &amp; RELATED AGENCIES Subtitle D—Pell Grants</vt:lpstr>
      <vt:lpstr> OB3 – Title VIII LABOR, HHS, EDUCATION &amp; RELATED AGENCIES Subtitle D—Pell Grants</vt:lpstr>
      <vt:lpstr> OB3 – Title VIII LABOR, HHS, EDUCATION &amp; RELATED AGENCIES Subtitle D—Pell Grants</vt:lpstr>
      <vt:lpstr> OB3 – Title VIII LABOR, HHS, EDUCATION &amp; RELATED AGENCIES Subtitle D—Pell Grants</vt:lpstr>
      <vt:lpstr> OB3 – Title VIII LABOR, HHS, EDUCATION &amp; RELATED AGENCIES Subtitle D—Pell Grants</vt:lpstr>
      <vt:lpstr> OB3 – Title VIII LABOR, HHS, EDUCATION &amp; RELATED AGENCIES Subtitle D—Pell Grants</vt:lpstr>
      <vt:lpstr> OB3 – Title VIII LABOR, HHS, EDUCATION &amp; RELATED AGENCIES Subtitle D—Pell Grants</vt:lpstr>
      <vt:lpstr> OB3 – Title VIII LABOR, HHS, EDUCATION &amp; RELATED AGENCIES Subtitle D—Pell Grants</vt:lpstr>
      <vt:lpstr>PowerPoint Presentation</vt:lpstr>
      <vt:lpstr>ACCOUNTABILITY IN HIGHER EDUCATION AND  ACCESS THROUGH DEMAND-DRIVEN WORKFORCE PELL (AHEAD) Committee</vt:lpstr>
      <vt:lpstr> OB3 – Title VIII LABOR, HHS, EDUCATION &amp; RELATED AGENCIES Subtitle E—Accountability</vt:lpstr>
      <vt:lpstr> OB3 – Title VIII LABOR, HHS, EDUCATION &amp; RELATED AGENCIES Subtitle E—Accountability</vt:lpstr>
      <vt:lpstr> OB3 – Title VIII LABOR, HHS, EDUCATION &amp; RELATED AGENCIES Subtitle E—Accountability</vt:lpstr>
      <vt:lpstr> OB3 – Title VIII LABOR, HHS, EDUCATION &amp; RELATED AGENCIES Subtitle E—Accountability</vt:lpstr>
      <vt:lpstr> OB3 – Title VIII LABOR, HHS, EDUCATION &amp; RELATED AGENCIES Subtitle E—Accountability</vt:lpstr>
      <vt:lpstr> OB3 – Title VIII LABOR, HHS, EDUCATION &amp; RELATED AGENCIES Subtitle E—Accountability</vt:lpstr>
      <vt:lpstr> OB3 – Title VIII LABOR, HHS, EDUCATION &amp; RELATED AGENCIES Subtitle E—Accountability</vt:lpstr>
      <vt:lpstr> OB3 – Title VIII LABOR, HHS, EDUCATION &amp; RELATED AGENCIES Subtitle E—Accountability</vt:lpstr>
      <vt:lpstr> OB3 – Title VIII LABOR, HHS, EDUCATION &amp; RELATED AGENCIES Subtitle E—Accountability</vt:lpstr>
      <vt:lpstr> Reimagining  and  Improving  Student Education  (RISE)  Committee</vt:lpstr>
      <vt:lpstr>PowerPoint Presentation</vt:lpstr>
      <vt:lpstr>PowerPoint Presentation</vt:lpstr>
      <vt:lpstr>PowerPoint Presentation</vt:lpstr>
      <vt:lpstr>PowerPoint Presentation</vt:lpstr>
      <vt:lpstr>PowerPoint Presentation</vt:lpstr>
      <vt:lpstr>legislative UPDATE</vt:lpstr>
      <vt:lpstr>PowerPoint Presentation</vt:lpstr>
      <vt:lpstr>Continuing REsolution</vt:lpstr>
      <vt:lpstr>PowerPoint Presentation</vt:lpstr>
      <vt:lpstr>Fiscal Year  2026 appropriations</vt:lpstr>
      <vt:lpstr>House &amp; Senate Appropriations Bills</vt:lpstr>
      <vt:lpstr>PowerPoint Presentation</vt:lpstr>
      <vt:lpstr>House funding prohibitions</vt:lpstr>
      <vt:lpstr>House funding prohibitions</vt:lpstr>
      <vt:lpstr>PowerPoint Presentation</vt:lpstr>
      <vt:lpstr>House Veterans Affairs  Committee Hearing</vt:lpstr>
      <vt:lpstr>PowerPoint Presentation</vt:lpstr>
      <vt:lpstr>PowerPoint Presentation</vt:lpstr>
      <vt:lpstr>What could  be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legislative &amp;  Regulatory  Update</dc:title>
  <dc:creator>Tom Netting</dc:creator>
  <cp:lastModifiedBy>Tom Netting</cp:lastModifiedBy>
  <cp:revision>24</cp:revision>
  <dcterms:created xsi:type="dcterms:W3CDTF">2020-12-23T16:41:23Z</dcterms:created>
  <dcterms:modified xsi:type="dcterms:W3CDTF">2025-12-04T18:16:28Z</dcterms:modified>
</cp:coreProperties>
</file>